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3" r:id="rId2"/>
    <p:sldId id="259" r:id="rId3"/>
    <p:sldId id="260" r:id="rId4"/>
    <p:sldId id="261" r:id="rId5"/>
    <p:sldId id="264" r:id="rId6"/>
    <p:sldId id="265" r:id="rId7"/>
    <p:sldId id="274" r:id="rId8"/>
    <p:sldId id="266" r:id="rId9"/>
    <p:sldId id="267" r:id="rId10"/>
    <p:sldId id="275" r:id="rId11"/>
    <p:sldId id="277"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88" autoAdjust="0"/>
    <p:restoredTop sz="94660"/>
  </p:normalViewPr>
  <p:slideViewPr>
    <p:cSldViewPr>
      <p:cViewPr varScale="1">
        <p:scale>
          <a:sx n="79" d="100"/>
          <a:sy n="79" d="100"/>
        </p:scale>
        <p:origin x="-1980"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97B071-B9DD-471C-9A28-CE21A50B20D4}" type="datetimeFigureOut">
              <a:rPr lang="en-US" smtClean="0"/>
              <a:t>7/18/2013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1FB7D2-D928-435B-918D-07C1B4B3E913}" type="slidenum">
              <a:rPr lang="en-US" smtClean="0"/>
              <a:t>‹#›</a:t>
            </a:fld>
            <a:endParaRPr lang="en-US"/>
          </a:p>
        </p:txBody>
      </p:sp>
    </p:spTree>
    <p:extLst>
      <p:ext uri="{BB962C8B-B14F-4D97-AF65-F5344CB8AC3E}">
        <p14:creationId xmlns:p14="http://schemas.microsoft.com/office/powerpoint/2010/main" val="1212456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31731" indent="-281435" eaLnBrk="0" hangingPunct="0">
              <a:defRPr>
                <a:solidFill>
                  <a:schemeClr val="tx1"/>
                </a:solidFill>
                <a:latin typeface="Arial" charset="0"/>
                <a:ea typeface="ＭＳ Ｐゴシック" pitchFamily="34" charset="-128"/>
              </a:defRPr>
            </a:lvl2pPr>
            <a:lvl3pPr marL="1125741" indent="-225148" eaLnBrk="0" hangingPunct="0">
              <a:defRPr>
                <a:solidFill>
                  <a:schemeClr val="tx1"/>
                </a:solidFill>
                <a:latin typeface="Arial" charset="0"/>
                <a:ea typeface="ＭＳ Ｐゴシック" pitchFamily="34" charset="-128"/>
              </a:defRPr>
            </a:lvl3pPr>
            <a:lvl4pPr marL="1576037" indent="-225148" eaLnBrk="0" hangingPunct="0">
              <a:defRPr>
                <a:solidFill>
                  <a:schemeClr val="tx1"/>
                </a:solidFill>
                <a:latin typeface="Arial" charset="0"/>
                <a:ea typeface="ＭＳ Ｐゴシック" pitchFamily="34" charset="-128"/>
              </a:defRPr>
            </a:lvl4pPr>
            <a:lvl5pPr marL="2026333" indent="-225148" eaLnBrk="0" hangingPunct="0">
              <a:defRPr>
                <a:solidFill>
                  <a:schemeClr val="tx1"/>
                </a:solidFill>
                <a:latin typeface="Arial" charset="0"/>
                <a:ea typeface="ＭＳ Ｐゴシック" pitchFamily="34" charset="-128"/>
              </a:defRPr>
            </a:lvl5pPr>
            <a:lvl6pPr marL="2476630" indent="-225148" eaLnBrk="0" fontAlgn="base" hangingPunct="0">
              <a:spcBef>
                <a:spcPct val="0"/>
              </a:spcBef>
              <a:spcAft>
                <a:spcPct val="0"/>
              </a:spcAft>
              <a:defRPr>
                <a:solidFill>
                  <a:schemeClr val="tx1"/>
                </a:solidFill>
                <a:latin typeface="Arial" charset="0"/>
                <a:ea typeface="ＭＳ Ｐゴシック" pitchFamily="34" charset="-128"/>
              </a:defRPr>
            </a:lvl6pPr>
            <a:lvl7pPr marL="2926926" indent="-225148" eaLnBrk="0" fontAlgn="base" hangingPunct="0">
              <a:spcBef>
                <a:spcPct val="0"/>
              </a:spcBef>
              <a:spcAft>
                <a:spcPct val="0"/>
              </a:spcAft>
              <a:defRPr>
                <a:solidFill>
                  <a:schemeClr val="tx1"/>
                </a:solidFill>
                <a:latin typeface="Arial" charset="0"/>
                <a:ea typeface="ＭＳ Ｐゴシック" pitchFamily="34" charset="-128"/>
              </a:defRPr>
            </a:lvl7pPr>
            <a:lvl8pPr marL="3377222" indent="-225148" eaLnBrk="0" fontAlgn="base" hangingPunct="0">
              <a:spcBef>
                <a:spcPct val="0"/>
              </a:spcBef>
              <a:spcAft>
                <a:spcPct val="0"/>
              </a:spcAft>
              <a:defRPr>
                <a:solidFill>
                  <a:schemeClr val="tx1"/>
                </a:solidFill>
                <a:latin typeface="Arial" charset="0"/>
                <a:ea typeface="ＭＳ Ｐゴシック" pitchFamily="34" charset="-128"/>
              </a:defRPr>
            </a:lvl8pPr>
            <a:lvl9pPr marL="3827518" indent="-225148"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ACBA252-519E-457B-B68E-D2EB9A6112E5}" type="slidenum">
              <a:rPr lang="en-US" smtClean="0"/>
              <a:pPr eaLnBrk="1" hangingPunct="1"/>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31731" indent="-281435" eaLnBrk="0" hangingPunct="0">
              <a:defRPr>
                <a:solidFill>
                  <a:schemeClr val="tx1"/>
                </a:solidFill>
                <a:latin typeface="Arial" charset="0"/>
                <a:ea typeface="ＭＳ Ｐゴシック" pitchFamily="34" charset="-128"/>
              </a:defRPr>
            </a:lvl2pPr>
            <a:lvl3pPr marL="1125741" indent="-225148" eaLnBrk="0" hangingPunct="0">
              <a:defRPr>
                <a:solidFill>
                  <a:schemeClr val="tx1"/>
                </a:solidFill>
                <a:latin typeface="Arial" charset="0"/>
                <a:ea typeface="ＭＳ Ｐゴシック" pitchFamily="34" charset="-128"/>
              </a:defRPr>
            </a:lvl3pPr>
            <a:lvl4pPr marL="1576037" indent="-225148" eaLnBrk="0" hangingPunct="0">
              <a:defRPr>
                <a:solidFill>
                  <a:schemeClr val="tx1"/>
                </a:solidFill>
                <a:latin typeface="Arial" charset="0"/>
                <a:ea typeface="ＭＳ Ｐゴシック" pitchFamily="34" charset="-128"/>
              </a:defRPr>
            </a:lvl4pPr>
            <a:lvl5pPr marL="2026333" indent="-225148" eaLnBrk="0" hangingPunct="0">
              <a:defRPr>
                <a:solidFill>
                  <a:schemeClr val="tx1"/>
                </a:solidFill>
                <a:latin typeface="Arial" charset="0"/>
                <a:ea typeface="ＭＳ Ｐゴシック" pitchFamily="34" charset="-128"/>
              </a:defRPr>
            </a:lvl5pPr>
            <a:lvl6pPr marL="2476630" indent="-225148" eaLnBrk="0" fontAlgn="base" hangingPunct="0">
              <a:spcBef>
                <a:spcPct val="0"/>
              </a:spcBef>
              <a:spcAft>
                <a:spcPct val="0"/>
              </a:spcAft>
              <a:defRPr>
                <a:solidFill>
                  <a:schemeClr val="tx1"/>
                </a:solidFill>
                <a:latin typeface="Arial" charset="0"/>
                <a:ea typeface="ＭＳ Ｐゴシック" pitchFamily="34" charset="-128"/>
              </a:defRPr>
            </a:lvl6pPr>
            <a:lvl7pPr marL="2926926" indent="-225148" eaLnBrk="0" fontAlgn="base" hangingPunct="0">
              <a:spcBef>
                <a:spcPct val="0"/>
              </a:spcBef>
              <a:spcAft>
                <a:spcPct val="0"/>
              </a:spcAft>
              <a:defRPr>
                <a:solidFill>
                  <a:schemeClr val="tx1"/>
                </a:solidFill>
                <a:latin typeface="Arial" charset="0"/>
                <a:ea typeface="ＭＳ Ｐゴシック" pitchFamily="34" charset="-128"/>
              </a:defRPr>
            </a:lvl7pPr>
            <a:lvl8pPr marL="3377222" indent="-225148" eaLnBrk="0" fontAlgn="base" hangingPunct="0">
              <a:spcBef>
                <a:spcPct val="0"/>
              </a:spcBef>
              <a:spcAft>
                <a:spcPct val="0"/>
              </a:spcAft>
              <a:defRPr>
                <a:solidFill>
                  <a:schemeClr val="tx1"/>
                </a:solidFill>
                <a:latin typeface="Arial" charset="0"/>
                <a:ea typeface="ＭＳ Ｐゴシック" pitchFamily="34" charset="-128"/>
              </a:defRPr>
            </a:lvl8pPr>
            <a:lvl9pPr marL="3827518" indent="-225148"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8DDD40-BB6D-46B5-80FF-CA22FF0C515A}" type="slidenum">
              <a:rPr lang="en-US" smtClean="0"/>
              <a:pPr eaLnBrk="1" hangingPunct="1"/>
              <a:t>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31731" indent="-281435" eaLnBrk="0" hangingPunct="0">
              <a:defRPr>
                <a:solidFill>
                  <a:schemeClr val="tx1"/>
                </a:solidFill>
                <a:latin typeface="Arial" charset="0"/>
                <a:ea typeface="ＭＳ Ｐゴシック" pitchFamily="34" charset="-128"/>
              </a:defRPr>
            </a:lvl2pPr>
            <a:lvl3pPr marL="1125741" indent="-225148" eaLnBrk="0" hangingPunct="0">
              <a:defRPr>
                <a:solidFill>
                  <a:schemeClr val="tx1"/>
                </a:solidFill>
                <a:latin typeface="Arial" charset="0"/>
                <a:ea typeface="ＭＳ Ｐゴシック" pitchFamily="34" charset="-128"/>
              </a:defRPr>
            </a:lvl3pPr>
            <a:lvl4pPr marL="1576037" indent="-225148" eaLnBrk="0" hangingPunct="0">
              <a:defRPr>
                <a:solidFill>
                  <a:schemeClr val="tx1"/>
                </a:solidFill>
                <a:latin typeface="Arial" charset="0"/>
                <a:ea typeface="ＭＳ Ｐゴシック" pitchFamily="34" charset="-128"/>
              </a:defRPr>
            </a:lvl4pPr>
            <a:lvl5pPr marL="2026333" indent="-225148" eaLnBrk="0" hangingPunct="0">
              <a:defRPr>
                <a:solidFill>
                  <a:schemeClr val="tx1"/>
                </a:solidFill>
                <a:latin typeface="Arial" charset="0"/>
                <a:ea typeface="ＭＳ Ｐゴシック" pitchFamily="34" charset="-128"/>
              </a:defRPr>
            </a:lvl5pPr>
            <a:lvl6pPr marL="2476630" indent="-225148" eaLnBrk="0" fontAlgn="base" hangingPunct="0">
              <a:spcBef>
                <a:spcPct val="0"/>
              </a:spcBef>
              <a:spcAft>
                <a:spcPct val="0"/>
              </a:spcAft>
              <a:defRPr>
                <a:solidFill>
                  <a:schemeClr val="tx1"/>
                </a:solidFill>
                <a:latin typeface="Arial" charset="0"/>
                <a:ea typeface="ＭＳ Ｐゴシック" pitchFamily="34" charset="-128"/>
              </a:defRPr>
            </a:lvl6pPr>
            <a:lvl7pPr marL="2926926" indent="-225148" eaLnBrk="0" fontAlgn="base" hangingPunct="0">
              <a:spcBef>
                <a:spcPct val="0"/>
              </a:spcBef>
              <a:spcAft>
                <a:spcPct val="0"/>
              </a:spcAft>
              <a:defRPr>
                <a:solidFill>
                  <a:schemeClr val="tx1"/>
                </a:solidFill>
                <a:latin typeface="Arial" charset="0"/>
                <a:ea typeface="ＭＳ Ｐゴシック" pitchFamily="34" charset="-128"/>
              </a:defRPr>
            </a:lvl7pPr>
            <a:lvl8pPr marL="3377222" indent="-225148" eaLnBrk="0" fontAlgn="base" hangingPunct="0">
              <a:spcBef>
                <a:spcPct val="0"/>
              </a:spcBef>
              <a:spcAft>
                <a:spcPct val="0"/>
              </a:spcAft>
              <a:defRPr>
                <a:solidFill>
                  <a:schemeClr val="tx1"/>
                </a:solidFill>
                <a:latin typeface="Arial" charset="0"/>
                <a:ea typeface="ＭＳ Ｐゴシック" pitchFamily="34" charset="-128"/>
              </a:defRPr>
            </a:lvl8pPr>
            <a:lvl9pPr marL="3827518" indent="-225148"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8DDD40-BB6D-46B5-80FF-CA22FF0C515A}" type="slidenum">
              <a:rPr lang="en-US" smtClean="0"/>
              <a:pPr eaLnBrk="1" hangingPunct="1"/>
              <a:t>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DA59A9-0602-4659-B281-F2441FAE858B}" type="datetimeFigureOut">
              <a:rPr lang="en-US" smtClean="0"/>
              <a:t>7/18/2013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2030224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A59A9-0602-4659-B281-F2441FAE858B}" type="datetimeFigureOut">
              <a:rPr lang="en-US" smtClean="0"/>
              <a:t>7/18/2013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906050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A59A9-0602-4659-B281-F2441FAE858B}" type="datetimeFigureOut">
              <a:rPr lang="en-US" smtClean="0"/>
              <a:t>7/18/2013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227822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A59A9-0602-4659-B281-F2441FAE858B}" type="datetimeFigureOut">
              <a:rPr lang="en-US" smtClean="0"/>
              <a:t>7/18/2013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230477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DA59A9-0602-4659-B281-F2441FAE858B}" type="datetimeFigureOut">
              <a:rPr lang="en-US" smtClean="0"/>
              <a:t>7/18/2013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335504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DA59A9-0602-4659-B281-F2441FAE858B}" type="datetimeFigureOut">
              <a:rPr lang="en-US" smtClean="0"/>
              <a:t>7/18/2013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3074329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DA59A9-0602-4659-B281-F2441FAE858B}" type="datetimeFigureOut">
              <a:rPr lang="en-US" smtClean="0"/>
              <a:t>7/18/2013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3675842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DA59A9-0602-4659-B281-F2441FAE858B}" type="datetimeFigureOut">
              <a:rPr lang="en-US" smtClean="0"/>
              <a:t>7/18/2013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428957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A59A9-0602-4659-B281-F2441FAE858B}" type="datetimeFigureOut">
              <a:rPr lang="en-US" smtClean="0"/>
              <a:t>7/18/2013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253475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A59A9-0602-4659-B281-F2441FAE858B}" type="datetimeFigureOut">
              <a:rPr lang="en-US" smtClean="0"/>
              <a:t>7/18/2013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322767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A59A9-0602-4659-B281-F2441FAE858B}" type="datetimeFigureOut">
              <a:rPr lang="en-US" smtClean="0"/>
              <a:t>7/18/2013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A1DCE-27EC-4D03-9B29-53BE9F489EAF}" type="slidenum">
              <a:rPr lang="en-US" smtClean="0"/>
              <a:t>‹#›</a:t>
            </a:fld>
            <a:endParaRPr lang="en-US"/>
          </a:p>
        </p:txBody>
      </p:sp>
    </p:spTree>
    <p:extLst>
      <p:ext uri="{BB962C8B-B14F-4D97-AF65-F5344CB8AC3E}">
        <p14:creationId xmlns:p14="http://schemas.microsoft.com/office/powerpoint/2010/main" val="4121788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A59A9-0602-4659-B281-F2441FAE858B}" type="datetimeFigureOut">
              <a:rPr lang="en-US" smtClean="0"/>
              <a:t>7/18/2013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3A1DCE-27EC-4D03-9B29-53BE9F489EAF}" type="slidenum">
              <a:rPr lang="en-US" smtClean="0"/>
              <a:t>‹#›</a:t>
            </a:fld>
            <a:endParaRPr lang="en-US"/>
          </a:p>
        </p:txBody>
      </p:sp>
    </p:spTree>
    <p:extLst>
      <p:ext uri="{BB962C8B-B14F-4D97-AF65-F5344CB8AC3E}">
        <p14:creationId xmlns:p14="http://schemas.microsoft.com/office/powerpoint/2010/main" val="921814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12222"/>
          <a:stretch/>
        </p:blipFill>
        <p:spPr bwMode="auto">
          <a:xfrm>
            <a:off x="0" y="0"/>
            <a:ext cx="9144000" cy="6019800"/>
          </a:xfrm>
          <a:prstGeom prst="rect">
            <a:avLst/>
          </a:prstGeom>
          <a:noFill/>
          <a:extLst>
            <a:ext uri="{909E8E84-426E-40DD-AFC4-6F175D3DCCD1}">
              <a14:hiddenFill xmlns:a14="http://schemas.microsoft.com/office/drawing/2010/main">
                <a:solidFill>
                  <a:srgbClr val="FFFFFF"/>
                </a:solidFill>
              </a14:hiddenFill>
            </a:ext>
          </a:extLst>
        </p:spPr>
      </p:pic>
      <p:sp>
        <p:nvSpPr>
          <p:cNvPr id="13315" name="Title 1"/>
          <p:cNvSpPr>
            <a:spLocks noGrp="1"/>
          </p:cNvSpPr>
          <p:nvPr>
            <p:ph type="ctrTitle"/>
          </p:nvPr>
        </p:nvSpPr>
        <p:spPr bwMode="auto">
          <a:xfrm>
            <a:off x="57727" y="5322794"/>
            <a:ext cx="8947727"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b" anchorCtr="0" compatLnSpc="1">
            <a:prstTxWarp prst="textNoShape">
              <a:avLst/>
            </a:prstTxWarp>
          </a:bodyPr>
          <a:lstStyle/>
          <a:p>
            <a:pPr algn="r" eaLnBrk="1" hangingPunct="1"/>
            <a:r>
              <a:rPr lang="en-US" sz="1800" b="1">
                <a:latin typeface="Century Gothic" pitchFamily="34" charset="0"/>
                <a:ea typeface="ＭＳ Ｐゴシック" pitchFamily="34" charset="-128"/>
              </a:rPr>
              <a:t/>
            </a:r>
            <a:br>
              <a:rPr lang="en-US" sz="1800" b="1">
                <a:latin typeface="Century Gothic" pitchFamily="34" charset="0"/>
                <a:ea typeface="ＭＳ Ｐゴシック" pitchFamily="34" charset="-128"/>
              </a:rPr>
            </a:br>
            <a:endParaRPr lang="en-US" sz="2200">
              <a:latin typeface="Century Gothic" pitchFamily="34" charset="0"/>
              <a:ea typeface="ＭＳ Ｐゴシック" pitchFamily="34" charset="-128"/>
            </a:endParaRPr>
          </a:p>
        </p:txBody>
      </p:sp>
      <p:sp>
        <p:nvSpPr>
          <p:cNvPr id="16" name="Flowchart: Punched Tape 15"/>
          <p:cNvSpPr/>
          <p:nvPr/>
        </p:nvSpPr>
        <p:spPr>
          <a:xfrm flipH="1">
            <a:off x="2038350" y="5372100"/>
            <a:ext cx="7105650" cy="1676400"/>
          </a:xfrm>
          <a:prstGeom prst="flowChartPunchedTape">
            <a:avLst/>
          </a:prstGeom>
          <a:gradFill flip="none" rotWithShape="1">
            <a:gsLst>
              <a:gs pos="0">
                <a:schemeClr val="bg1">
                  <a:lumMod val="50000"/>
                </a:schemeClr>
              </a:gs>
              <a:gs pos="50000">
                <a:schemeClr val="bg1">
                  <a:lumMod val="7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lowchart: Punched Tape 1"/>
          <p:cNvSpPr/>
          <p:nvPr/>
        </p:nvSpPr>
        <p:spPr>
          <a:xfrm flipH="1">
            <a:off x="0" y="54864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7" name="Title 1"/>
          <p:cNvSpPr txBox="1">
            <a:spLocks/>
          </p:cNvSpPr>
          <p:nvPr/>
        </p:nvSpPr>
        <p:spPr bwMode="auto">
          <a:xfrm>
            <a:off x="6221845" y="6000470"/>
            <a:ext cx="3798455" cy="724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1600" b="1" dirty="0">
                <a:solidFill>
                  <a:schemeClr val="tx2"/>
                </a:solidFill>
                <a:latin typeface="Century Gothic" pitchFamily="34" charset="0"/>
              </a:rPr>
              <a:t>Benefitting </a:t>
            </a:r>
            <a:br>
              <a:rPr lang="en-US" sz="1600" b="1" dirty="0">
                <a:solidFill>
                  <a:schemeClr val="tx2"/>
                </a:solidFill>
                <a:latin typeface="Century Gothic" pitchFamily="34" charset="0"/>
              </a:rPr>
            </a:br>
            <a:r>
              <a:rPr lang="en-US" sz="1600" b="1" dirty="0" smtClean="0">
                <a:solidFill>
                  <a:schemeClr val="tx2"/>
                </a:solidFill>
                <a:latin typeface="Century Gothic" pitchFamily="34" charset="0"/>
              </a:rPr>
              <a:t>The Bautista Family </a:t>
            </a:r>
          </a:p>
          <a:p>
            <a:pPr eaLnBrk="1" hangingPunct="1"/>
            <a:r>
              <a:rPr lang="en-US" sz="1600" b="1" dirty="0" smtClean="0">
                <a:solidFill>
                  <a:schemeClr val="tx2"/>
                </a:solidFill>
                <a:latin typeface="Century Gothic" pitchFamily="34" charset="0"/>
              </a:rPr>
              <a:t>Education Fund</a:t>
            </a:r>
            <a:endParaRPr lang="en-US" sz="1600" dirty="0">
              <a:solidFill>
                <a:schemeClr val="tx2"/>
              </a:solidFill>
              <a:latin typeface="Century Gothic" pitchFamily="34" charset="0"/>
            </a:endParaRPr>
          </a:p>
        </p:txBody>
      </p:sp>
      <p:pic>
        <p:nvPicPr>
          <p:cNvPr id="18"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5943600"/>
            <a:ext cx="781711"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itle 1"/>
          <p:cNvSpPr txBox="1">
            <a:spLocks/>
          </p:cNvSpPr>
          <p:nvPr/>
        </p:nvSpPr>
        <p:spPr bwMode="auto">
          <a:xfrm>
            <a:off x="914400" y="2133600"/>
            <a:ext cx="6781801" cy="724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r>
              <a:rPr lang="en-US" sz="6400" b="1" dirty="0" smtClean="0">
                <a:solidFill>
                  <a:schemeClr val="bg1"/>
                </a:solidFill>
                <a:latin typeface="Century Gothic" pitchFamily="34" charset="0"/>
              </a:rPr>
              <a:t>JOSE BAUTISTA</a:t>
            </a:r>
          </a:p>
          <a:p>
            <a:pPr algn="r" eaLnBrk="1" hangingPunct="1"/>
            <a:r>
              <a:rPr lang="en-US" sz="6400" b="1" dirty="0" smtClean="0">
                <a:solidFill>
                  <a:schemeClr val="bg1"/>
                </a:solidFill>
                <a:latin typeface="Century Gothic" pitchFamily="34" charset="0"/>
              </a:rPr>
              <a:t>CELEBRITY </a:t>
            </a:r>
          </a:p>
          <a:p>
            <a:pPr algn="r" eaLnBrk="1" hangingPunct="1"/>
            <a:r>
              <a:rPr lang="en-US" sz="6400" b="1" dirty="0" smtClean="0">
                <a:solidFill>
                  <a:schemeClr val="bg1"/>
                </a:solidFill>
                <a:latin typeface="Century Gothic" pitchFamily="34" charset="0"/>
              </a:rPr>
              <a:t>GOLF CLASSIC</a:t>
            </a:r>
            <a:endParaRPr lang="en-US" sz="6400" dirty="0">
              <a:solidFill>
                <a:schemeClr val="bg1"/>
              </a:solidFill>
              <a:latin typeface="Century Gothic" pitchFamily="34" charset="0"/>
            </a:endParaRPr>
          </a:p>
        </p:txBody>
      </p:sp>
    </p:spTree>
    <p:extLst>
      <p:ext uri="{BB962C8B-B14F-4D97-AF65-F5344CB8AC3E}">
        <p14:creationId xmlns:p14="http://schemas.microsoft.com/office/powerpoint/2010/main" val="12162768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3505200"/>
            <a:chOff x="0" y="0"/>
            <a:chExt cx="9144000" cy="3505200"/>
          </a:xfrm>
        </p:grpSpPr>
        <p:pic>
          <p:nvPicPr>
            <p:cNvPr id="11"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Punched Tape 11"/>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82" name="Content Placeholder 2"/>
          <p:cNvSpPr>
            <a:spLocks noGrp="1"/>
          </p:cNvSpPr>
          <p:nvPr>
            <p:ph idx="1"/>
          </p:nvPr>
        </p:nvSpPr>
        <p:spPr bwMode="auto">
          <a:xfrm>
            <a:off x="215034" y="2273394"/>
            <a:ext cx="6566765" cy="395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rmAutofit/>
          </a:bodyPr>
          <a:lstStyle/>
          <a:p>
            <a:pPr marL="0" indent="0">
              <a:spcBef>
                <a:spcPct val="0"/>
              </a:spcBef>
              <a:buNone/>
            </a:pPr>
            <a:r>
              <a:rPr lang="en-US" sz="1100" i="1" dirty="0">
                <a:solidFill>
                  <a:schemeClr val="tx2"/>
                </a:solidFill>
                <a:latin typeface="Century Gothic" pitchFamily="34" charset="0"/>
                <a:ea typeface="ＭＳ Ｐゴシック" pitchFamily="34" charset="-128"/>
              </a:rPr>
              <a:t>Treat your top executives, most-important clients or key business prospects to an exclusive, celebrity VIP golfing getaway they will never forget -- your donation will also benefit </a:t>
            </a:r>
            <a:r>
              <a:rPr lang="en-US" sz="1100" i="1" dirty="0" smtClean="0">
                <a:solidFill>
                  <a:schemeClr val="tx2"/>
                </a:solidFill>
                <a:latin typeface="Century Gothic" pitchFamily="34" charset="0"/>
                <a:ea typeface="ＭＳ Ｐゴシック" pitchFamily="34" charset="-128"/>
              </a:rPr>
              <a:t>the </a:t>
            </a:r>
            <a:r>
              <a:rPr lang="en-US" sz="1100" i="1" dirty="0">
                <a:solidFill>
                  <a:schemeClr val="tx2"/>
                </a:solidFill>
                <a:latin typeface="Century Gothic" pitchFamily="34" charset="0"/>
                <a:ea typeface="ＭＳ Ｐゴシック" pitchFamily="34" charset="-128"/>
              </a:rPr>
              <a:t>Bautista Family Education Fund.</a:t>
            </a: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r>
              <a:rPr lang="en-US" sz="1100" b="1" dirty="0">
                <a:solidFill>
                  <a:schemeClr val="tx2"/>
                </a:solidFill>
                <a:latin typeface="Century Gothic" pitchFamily="34" charset="0"/>
                <a:ea typeface="ＭＳ Ｐゴシック" pitchFamily="34" charset="-128"/>
              </a:rPr>
              <a:t>Your support of the </a:t>
            </a:r>
            <a:r>
              <a:rPr lang="en-US" sz="1100" b="1" dirty="0" smtClean="0">
                <a:solidFill>
                  <a:schemeClr val="tx2"/>
                </a:solidFill>
                <a:latin typeface="Century Gothic" pitchFamily="34" charset="0"/>
                <a:ea typeface="ＭＳ Ｐゴシック" pitchFamily="34" charset="-128"/>
              </a:rPr>
              <a:t>Jose Bautista Golf </a:t>
            </a:r>
            <a:r>
              <a:rPr lang="en-US" sz="1100" b="1" dirty="0">
                <a:solidFill>
                  <a:schemeClr val="tx2"/>
                </a:solidFill>
                <a:latin typeface="Century Gothic" pitchFamily="34" charset="0"/>
                <a:ea typeface="ＭＳ Ｐゴシック" pitchFamily="34" charset="-128"/>
              </a:rPr>
              <a:t>Classic </a:t>
            </a:r>
            <a:r>
              <a:rPr lang="en-US" sz="1100" b="1" dirty="0" smtClean="0">
                <a:solidFill>
                  <a:schemeClr val="tx2"/>
                </a:solidFill>
                <a:latin typeface="Century Gothic" pitchFamily="34" charset="0"/>
                <a:ea typeface="ＭＳ Ｐゴシック" pitchFamily="34" charset="-128"/>
              </a:rPr>
              <a:t>will </a:t>
            </a:r>
            <a:r>
              <a:rPr lang="en-US" sz="1100" b="1" dirty="0">
                <a:solidFill>
                  <a:schemeClr val="tx2"/>
                </a:solidFill>
                <a:latin typeface="Century Gothic" pitchFamily="34" charset="0"/>
                <a:ea typeface="ＭＳ Ｐゴシック" pitchFamily="34" charset="-128"/>
              </a:rPr>
              <a:t>grant you </a:t>
            </a:r>
            <a:r>
              <a:rPr lang="en-US" sz="1100" b="1" dirty="0" smtClean="0">
                <a:solidFill>
                  <a:schemeClr val="tx2"/>
                </a:solidFill>
                <a:latin typeface="Century Gothic" pitchFamily="34" charset="0"/>
                <a:ea typeface="ＭＳ Ｐゴシック" pitchFamily="34" charset="-128"/>
              </a:rPr>
              <a:t>the </a:t>
            </a:r>
            <a:r>
              <a:rPr lang="en-US" sz="1100" b="1" dirty="0">
                <a:solidFill>
                  <a:schemeClr val="tx2"/>
                </a:solidFill>
                <a:latin typeface="Century Gothic" pitchFamily="34" charset="0"/>
                <a:ea typeface="ＭＳ Ｐゴシック" pitchFamily="34" charset="-128"/>
              </a:rPr>
              <a:t>following benefits</a:t>
            </a:r>
            <a:r>
              <a:rPr lang="en-US" sz="1100" b="1" dirty="0" smtClean="0">
                <a:solidFill>
                  <a:schemeClr val="tx2"/>
                </a:solidFill>
                <a:latin typeface="Century Gothic" pitchFamily="34" charset="0"/>
                <a:ea typeface="ＭＳ Ｐゴシック" pitchFamily="34" charset="-128"/>
              </a:rPr>
              <a:t>:</a:t>
            </a:r>
          </a:p>
          <a:p>
            <a:pPr marL="0" indent="0">
              <a:spcBef>
                <a:spcPct val="0"/>
              </a:spcBef>
              <a:buNone/>
            </a:pPr>
            <a:endParaRPr lang="en-US" sz="1100" b="1" dirty="0">
              <a:solidFill>
                <a:schemeClr val="tx2"/>
              </a:solidFill>
              <a:latin typeface="Century Gothic" pitchFamily="34" charset="0"/>
              <a:ea typeface="ＭＳ Ｐゴシック" pitchFamily="34" charset="-128"/>
            </a:endParaRP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One (1) </a:t>
            </a:r>
            <a:r>
              <a:rPr lang="en-US" sz="1100" dirty="0" smtClean="0">
                <a:solidFill>
                  <a:schemeClr val="tx2"/>
                </a:solidFill>
                <a:latin typeface="Century Gothic" pitchFamily="34" charset="0"/>
                <a:ea typeface="ＭＳ Ｐゴシック" pitchFamily="34" charset="-128"/>
              </a:rPr>
              <a:t>spot in the Event (1) golfer</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All inclusive brunch and drinks throughout the day</a:t>
            </a:r>
          </a:p>
          <a:p>
            <a:pPr marL="0" indent="0">
              <a:spcBef>
                <a:spcPct val="0"/>
              </a:spcBef>
              <a:spcAft>
                <a:spcPts val="269"/>
              </a:spcAft>
            </a:pPr>
            <a:r>
              <a:rPr lang="en-US" sz="1100" dirty="0" smtClean="0">
                <a:solidFill>
                  <a:schemeClr val="tx2"/>
                </a:solidFill>
                <a:latin typeface="Century Gothic" pitchFamily="34" charset="0"/>
                <a:ea typeface="ＭＳ Ｐゴシック" pitchFamily="34" charset="-128"/>
              </a:rPr>
              <a:t> One (1) spot at Awards Gala Dinner</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One (1) signed photo keepsake from Jose Bautista </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One (1) gift bag</a:t>
            </a:r>
            <a:endParaRPr lang="en-US" sz="1100" dirty="0">
              <a:solidFill>
                <a:schemeClr val="tx2"/>
              </a:solidFill>
              <a:latin typeface="Century Gothic" pitchFamily="34" charset="0"/>
              <a:ea typeface="ＭＳ Ｐゴシック" pitchFamily="34" charset="-128"/>
            </a:endParaRPr>
          </a:p>
          <a:p>
            <a:pPr marL="0" indent="0">
              <a:buNone/>
            </a:pPr>
            <a:endParaRPr lang="en-US" sz="1100" b="1" dirty="0" smtClean="0">
              <a:solidFill>
                <a:schemeClr val="tx2"/>
              </a:solidFill>
              <a:latin typeface="Century Gothic" pitchFamily="34" charset="0"/>
              <a:ea typeface="ＭＳ Ｐゴシック" pitchFamily="34" charset="-128"/>
            </a:endParaRPr>
          </a:p>
          <a:p>
            <a:pPr marL="0" indent="0">
              <a:buNone/>
            </a:pPr>
            <a:r>
              <a:rPr lang="en-US" sz="1100" b="1" dirty="0" smtClean="0">
                <a:solidFill>
                  <a:schemeClr val="tx2"/>
                </a:solidFill>
                <a:latin typeface="Century Gothic" pitchFamily="34" charset="0"/>
                <a:ea typeface="ＭＳ Ｐゴシック" pitchFamily="34" charset="-128"/>
              </a:rPr>
              <a:t>Single </a:t>
            </a:r>
            <a:r>
              <a:rPr lang="en-US" sz="1100" b="1" dirty="0">
                <a:solidFill>
                  <a:schemeClr val="tx2"/>
                </a:solidFill>
                <a:latin typeface="Century Gothic" pitchFamily="34" charset="0"/>
                <a:ea typeface="ＭＳ Ｐゴシック" pitchFamily="34" charset="-128"/>
              </a:rPr>
              <a:t>P</a:t>
            </a:r>
            <a:r>
              <a:rPr lang="en-US" sz="1100" b="1" dirty="0" smtClean="0">
                <a:solidFill>
                  <a:schemeClr val="tx2"/>
                </a:solidFill>
                <a:latin typeface="Century Gothic" pitchFamily="34" charset="0"/>
                <a:ea typeface="ＭＳ Ｐゴシック" pitchFamily="34" charset="-128"/>
              </a:rPr>
              <a:t>ackage</a:t>
            </a:r>
            <a:r>
              <a:rPr lang="en-US" sz="1100" b="1" dirty="0">
                <a:solidFill>
                  <a:schemeClr val="tx2"/>
                </a:solidFill>
                <a:latin typeface="Century Gothic" pitchFamily="34" charset="0"/>
                <a:ea typeface="ＭＳ Ｐゴシック" pitchFamily="34" charset="-128"/>
              </a:rPr>
              <a:t>: </a:t>
            </a:r>
            <a:r>
              <a:rPr lang="en-US" sz="1100" b="1" dirty="0" smtClean="0">
                <a:solidFill>
                  <a:schemeClr val="tx2"/>
                </a:solidFill>
                <a:latin typeface="Century Gothic" pitchFamily="34" charset="0"/>
                <a:ea typeface="ＭＳ Ｐゴシック" pitchFamily="34" charset="-128"/>
              </a:rPr>
              <a:t>$1,500</a:t>
            </a:r>
            <a:endParaRPr lang="en-US" sz="1100" b="1" dirty="0">
              <a:solidFill>
                <a:schemeClr val="tx2"/>
              </a:solidFill>
              <a:latin typeface="Century Gothic" pitchFamily="34" charset="0"/>
              <a:ea typeface="ＭＳ Ｐゴシック" pitchFamily="34" charset="-128"/>
            </a:endParaRPr>
          </a:p>
        </p:txBody>
      </p:sp>
      <p:sp>
        <p:nvSpPr>
          <p:cNvPr id="18436" name="Title 1"/>
          <p:cNvSpPr txBox="1">
            <a:spLocks/>
          </p:cNvSpPr>
          <p:nvPr/>
        </p:nvSpPr>
        <p:spPr bwMode="auto">
          <a:xfrm>
            <a:off x="184727" y="1411941"/>
            <a:ext cx="454890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r>
              <a:rPr lang="en-US" sz="3100" b="1" dirty="0" smtClean="0">
                <a:solidFill>
                  <a:schemeClr val="tx2"/>
                </a:solidFill>
                <a:effectLst>
                  <a:outerShdw blurRad="38100" dist="38100" dir="2700000" algn="tl">
                    <a:srgbClr val="000000">
                      <a:alpha val="43137"/>
                    </a:srgbClr>
                  </a:outerShdw>
                </a:effectLst>
                <a:latin typeface="Century Gothic" pitchFamily="34" charset="0"/>
              </a:rPr>
              <a:t>SINGLE </a:t>
            </a:r>
            <a:r>
              <a:rPr lang="en-US" sz="3100" b="1" dirty="0">
                <a:solidFill>
                  <a:schemeClr val="tx2"/>
                </a:solidFill>
                <a:effectLst>
                  <a:outerShdw blurRad="38100" dist="38100" dir="2700000" algn="tl">
                    <a:srgbClr val="000000">
                      <a:alpha val="43137"/>
                    </a:srgbClr>
                  </a:outerShdw>
                </a:effectLst>
                <a:latin typeface="Century Gothic" pitchFamily="34" charset="0"/>
              </a:rPr>
              <a:t>PACKAGE</a:t>
            </a:r>
          </a:p>
        </p:txBody>
      </p:sp>
      <p:sp>
        <p:nvSpPr>
          <p:cNvPr id="20485"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5A1B4DEB-5AD6-4616-B18B-57B23829226D}" type="slidenum">
              <a:rPr lang="en-US" sz="1100">
                <a:latin typeface="Century Gothic" pitchFamily="34" charset="0"/>
              </a:rPr>
              <a:pPr algn="r" eaLnBrk="1" hangingPunct="1"/>
              <a:t>10</a:t>
            </a:fld>
            <a:endParaRPr lang="en-US" sz="1100">
              <a:latin typeface="Century Gothic" pitchFamily="34" charset="0"/>
            </a:endParaRPr>
          </a:p>
        </p:txBody>
      </p:sp>
      <p:pic>
        <p:nvPicPr>
          <p:cNvPr id="13" name="Picture 2" descr="http://mlb.mlb.com/assets/images/2/1/2/53149212/cuts/Jose_Bautista_640_eoi08uv4_9jhax8y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6936" y="4572000"/>
            <a:ext cx="3767664" cy="21193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38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3505200"/>
            <a:chOff x="0" y="0"/>
            <a:chExt cx="9144000" cy="3505200"/>
          </a:xfrm>
        </p:grpSpPr>
        <p:pic>
          <p:nvPicPr>
            <p:cNvPr id="11"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Punched Tape 11"/>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82" name="Content Placeholder 2"/>
          <p:cNvSpPr>
            <a:spLocks noGrp="1"/>
          </p:cNvSpPr>
          <p:nvPr>
            <p:ph idx="1"/>
          </p:nvPr>
        </p:nvSpPr>
        <p:spPr bwMode="auto">
          <a:xfrm>
            <a:off x="215034" y="2273394"/>
            <a:ext cx="6566765" cy="395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rmAutofit/>
          </a:bodyPr>
          <a:lstStyle/>
          <a:p>
            <a:pPr marL="0" indent="0">
              <a:spcBef>
                <a:spcPct val="0"/>
              </a:spcBef>
              <a:buNone/>
            </a:pP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r>
              <a:rPr lang="en-US" sz="1100" b="1" dirty="0">
                <a:solidFill>
                  <a:schemeClr val="tx2"/>
                </a:solidFill>
                <a:latin typeface="Century Gothic" pitchFamily="34" charset="0"/>
                <a:ea typeface="ＭＳ Ｐゴシック" pitchFamily="34" charset="-128"/>
              </a:rPr>
              <a:t>Your support of the </a:t>
            </a:r>
            <a:r>
              <a:rPr lang="en-US" sz="1100" b="1" dirty="0" smtClean="0">
                <a:solidFill>
                  <a:schemeClr val="tx2"/>
                </a:solidFill>
                <a:latin typeface="Century Gothic" pitchFamily="34" charset="0"/>
                <a:ea typeface="ＭＳ Ｐゴシック" pitchFamily="34" charset="-128"/>
              </a:rPr>
              <a:t>Jose Bautista Golf </a:t>
            </a:r>
            <a:r>
              <a:rPr lang="en-US" sz="1100" b="1" dirty="0">
                <a:solidFill>
                  <a:schemeClr val="tx2"/>
                </a:solidFill>
                <a:latin typeface="Century Gothic" pitchFamily="34" charset="0"/>
                <a:ea typeface="ＭＳ Ｐゴシック" pitchFamily="34" charset="-128"/>
              </a:rPr>
              <a:t>Classic </a:t>
            </a:r>
            <a:r>
              <a:rPr lang="en-US" sz="1100" b="1" dirty="0" smtClean="0">
                <a:solidFill>
                  <a:schemeClr val="tx2"/>
                </a:solidFill>
                <a:latin typeface="Century Gothic" pitchFamily="34" charset="0"/>
                <a:ea typeface="ＭＳ Ｐゴシック" pitchFamily="34" charset="-128"/>
              </a:rPr>
              <a:t>will </a:t>
            </a:r>
            <a:r>
              <a:rPr lang="en-US" sz="1100" b="1" dirty="0">
                <a:solidFill>
                  <a:schemeClr val="tx2"/>
                </a:solidFill>
                <a:latin typeface="Century Gothic" pitchFamily="34" charset="0"/>
                <a:ea typeface="ＭＳ Ｐゴシック" pitchFamily="34" charset="-128"/>
              </a:rPr>
              <a:t>grant you </a:t>
            </a:r>
            <a:r>
              <a:rPr lang="en-US" sz="1100" b="1" dirty="0" smtClean="0">
                <a:solidFill>
                  <a:schemeClr val="tx2"/>
                </a:solidFill>
                <a:latin typeface="Century Gothic" pitchFamily="34" charset="0"/>
                <a:ea typeface="ＭＳ Ｐゴシック" pitchFamily="34" charset="-128"/>
              </a:rPr>
              <a:t>the </a:t>
            </a:r>
            <a:r>
              <a:rPr lang="en-US" sz="1100" b="1" dirty="0">
                <a:solidFill>
                  <a:schemeClr val="tx2"/>
                </a:solidFill>
                <a:latin typeface="Century Gothic" pitchFamily="34" charset="0"/>
                <a:ea typeface="ＭＳ Ｐゴシック" pitchFamily="34" charset="-128"/>
              </a:rPr>
              <a:t>following benefits</a:t>
            </a:r>
            <a:r>
              <a:rPr lang="en-US" sz="1100" b="1" dirty="0" smtClean="0">
                <a:solidFill>
                  <a:schemeClr val="tx2"/>
                </a:solidFill>
                <a:latin typeface="Century Gothic" pitchFamily="34" charset="0"/>
                <a:ea typeface="ＭＳ Ｐゴシック" pitchFamily="34" charset="-128"/>
              </a:rPr>
              <a:t>:</a:t>
            </a:r>
          </a:p>
          <a:p>
            <a:pPr marL="0" indent="0">
              <a:spcBef>
                <a:spcPct val="0"/>
              </a:spcBef>
              <a:buNone/>
            </a:pPr>
            <a:endParaRPr lang="en-US" sz="1100" b="1" dirty="0">
              <a:solidFill>
                <a:schemeClr val="tx2"/>
              </a:solidFill>
              <a:latin typeface="Century Gothic" pitchFamily="34" charset="0"/>
              <a:ea typeface="ＭＳ Ｐゴシック" pitchFamily="34" charset="-128"/>
            </a:endParaRPr>
          </a:p>
          <a:p>
            <a:pPr marL="0" indent="0"/>
            <a:r>
              <a:rPr lang="en-US" sz="1100" dirty="0">
                <a:solidFill>
                  <a:schemeClr val="tx2"/>
                </a:solidFill>
                <a:latin typeface="Century Gothic" pitchFamily="34" charset="0"/>
                <a:ea typeface="ＭＳ Ｐゴシック" pitchFamily="34" charset="-128"/>
              </a:rPr>
              <a:t> Official hole sponsor designation with name and/or logo inclusion </a:t>
            </a:r>
            <a:endParaRPr lang="en-US" sz="1100" dirty="0" smtClean="0">
              <a:solidFill>
                <a:schemeClr val="tx2"/>
              </a:solidFill>
              <a:latin typeface="Century Gothic" pitchFamily="34" charset="0"/>
              <a:ea typeface="ＭＳ Ｐゴシック" pitchFamily="34" charset="-128"/>
            </a:endParaRPr>
          </a:p>
          <a:p>
            <a:pPr marL="0" lvl="1" indent="0">
              <a:buNone/>
            </a:pPr>
            <a:r>
              <a:rPr lang="en-US" sz="1100" dirty="0" smtClean="0">
                <a:solidFill>
                  <a:schemeClr val="tx2"/>
                </a:solidFill>
                <a:latin typeface="Century Gothic" pitchFamily="34" charset="0"/>
                <a:ea typeface="ＭＳ Ｐゴシック" pitchFamily="34" charset="-128"/>
              </a:rPr>
              <a:t>	- Name </a:t>
            </a:r>
            <a:r>
              <a:rPr lang="en-US" sz="1100" dirty="0">
                <a:solidFill>
                  <a:schemeClr val="tx2"/>
                </a:solidFill>
                <a:latin typeface="Century Gothic" pitchFamily="34" charset="0"/>
                <a:ea typeface="ＭＳ Ｐゴシック" pitchFamily="34" charset="-128"/>
              </a:rPr>
              <a:t>and/or logo inclusion on pre-Event messaging including e-mail blasts, </a:t>
            </a:r>
            <a:r>
              <a:rPr lang="en-US" sz="1100" dirty="0" smtClean="0">
                <a:solidFill>
                  <a:schemeClr val="tx2"/>
                </a:solidFill>
                <a:latin typeface="Century Gothic" pitchFamily="34" charset="0"/>
                <a:ea typeface="ＭＳ Ｐゴシック" pitchFamily="34" charset="-128"/>
              </a:rPr>
              <a:t>	save-the-date </a:t>
            </a:r>
            <a:r>
              <a:rPr lang="en-US" sz="1100" dirty="0">
                <a:solidFill>
                  <a:schemeClr val="tx2"/>
                </a:solidFill>
                <a:latin typeface="Century Gothic" pitchFamily="34" charset="0"/>
                <a:ea typeface="ＭＳ Ｐゴシック" pitchFamily="34" charset="-128"/>
              </a:rPr>
              <a:t>collateral, confirmation mailing, and Event </a:t>
            </a:r>
            <a:r>
              <a:rPr lang="en-US" sz="1100" dirty="0" smtClean="0">
                <a:solidFill>
                  <a:schemeClr val="tx2"/>
                </a:solidFill>
                <a:latin typeface="Century Gothic" pitchFamily="34" charset="0"/>
                <a:ea typeface="ＭＳ Ｐゴシック" pitchFamily="34" charset="-128"/>
              </a:rPr>
              <a:t>website</a:t>
            </a:r>
            <a:endParaRPr lang="en-US" sz="1100" dirty="0">
              <a:solidFill>
                <a:schemeClr val="tx2"/>
              </a:solidFill>
              <a:latin typeface="Century Gothic" pitchFamily="34" charset="0"/>
              <a:ea typeface="ＭＳ Ｐゴシック" pitchFamily="34" charset="-128"/>
            </a:endParaRP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One </a:t>
            </a:r>
            <a:r>
              <a:rPr lang="en-US" sz="1100" dirty="0" smtClean="0">
                <a:solidFill>
                  <a:schemeClr val="tx2"/>
                </a:solidFill>
                <a:latin typeface="Century Gothic" pitchFamily="34" charset="0"/>
                <a:ea typeface="ＭＳ Ｐゴシック" pitchFamily="34" charset="-128"/>
              </a:rPr>
              <a:t>advertisement </a:t>
            </a:r>
            <a:r>
              <a:rPr lang="en-US" sz="1100" dirty="0">
                <a:solidFill>
                  <a:schemeClr val="tx2"/>
                </a:solidFill>
                <a:latin typeface="Century Gothic" pitchFamily="34" charset="0"/>
                <a:ea typeface="ＭＳ Ｐゴシック" pitchFamily="34" charset="-128"/>
              </a:rPr>
              <a:t>in the official Event </a:t>
            </a:r>
            <a:r>
              <a:rPr lang="en-US" sz="1100" dirty="0" smtClean="0">
                <a:solidFill>
                  <a:schemeClr val="tx2"/>
                </a:solidFill>
                <a:latin typeface="Century Gothic" pitchFamily="34" charset="0"/>
                <a:ea typeface="ＭＳ Ｐゴシック" pitchFamily="34" charset="-128"/>
              </a:rPr>
              <a:t>program</a:t>
            </a:r>
          </a:p>
          <a:p>
            <a:pPr marL="0" indent="0">
              <a:spcBef>
                <a:spcPct val="0"/>
              </a:spcBef>
              <a:spcAft>
                <a:spcPts val="269"/>
              </a:spcAft>
            </a:pPr>
            <a:r>
              <a:rPr lang="en-US" sz="1100" dirty="0" smtClean="0">
                <a:solidFill>
                  <a:schemeClr val="tx2"/>
                </a:solidFill>
                <a:latin typeface="Century Gothic" pitchFamily="34" charset="0"/>
                <a:ea typeface="ＭＳ Ｐゴシック" pitchFamily="34" charset="-128"/>
              </a:rPr>
              <a:t> Four (4) spots at Awards Gala Dinner</a:t>
            </a:r>
          </a:p>
          <a:p>
            <a:pPr marL="0" indent="0">
              <a:buNone/>
            </a:pPr>
            <a:endParaRPr lang="en-US" sz="1100" b="1" dirty="0" smtClean="0">
              <a:solidFill>
                <a:schemeClr val="tx2"/>
              </a:solidFill>
              <a:latin typeface="Century Gothic" pitchFamily="34" charset="0"/>
              <a:ea typeface="ＭＳ Ｐゴシック" pitchFamily="34" charset="-128"/>
            </a:endParaRPr>
          </a:p>
          <a:p>
            <a:pPr marL="0" indent="0">
              <a:buNone/>
            </a:pPr>
            <a:r>
              <a:rPr lang="en-US" sz="1100" b="1" dirty="0" smtClean="0">
                <a:solidFill>
                  <a:schemeClr val="tx2"/>
                </a:solidFill>
                <a:latin typeface="Century Gothic" pitchFamily="34" charset="0"/>
                <a:ea typeface="ＭＳ Ｐゴシック" pitchFamily="34" charset="-128"/>
              </a:rPr>
              <a:t>Hole Sponsorship: $2,500</a:t>
            </a:r>
            <a:endParaRPr lang="en-US" sz="1100" b="1" dirty="0">
              <a:solidFill>
                <a:schemeClr val="tx2"/>
              </a:solidFill>
              <a:latin typeface="Century Gothic" pitchFamily="34" charset="0"/>
              <a:ea typeface="ＭＳ Ｐゴシック" pitchFamily="34" charset="-128"/>
            </a:endParaRPr>
          </a:p>
        </p:txBody>
      </p:sp>
      <p:sp>
        <p:nvSpPr>
          <p:cNvPr id="18436" name="Title 1"/>
          <p:cNvSpPr txBox="1">
            <a:spLocks/>
          </p:cNvSpPr>
          <p:nvPr/>
        </p:nvSpPr>
        <p:spPr bwMode="auto">
          <a:xfrm>
            <a:off x="184727" y="1411941"/>
            <a:ext cx="454890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r>
              <a:rPr lang="en-US" sz="3100" b="1" dirty="0" smtClean="0">
                <a:solidFill>
                  <a:schemeClr val="tx2"/>
                </a:solidFill>
                <a:effectLst>
                  <a:outerShdw blurRad="38100" dist="38100" dir="2700000" algn="tl">
                    <a:srgbClr val="000000">
                      <a:alpha val="43137"/>
                    </a:srgbClr>
                  </a:outerShdw>
                </a:effectLst>
                <a:latin typeface="Century Gothic" pitchFamily="34" charset="0"/>
              </a:rPr>
              <a:t>HOLE SPONSORSHIP</a:t>
            </a:r>
            <a:endParaRPr lang="en-US" sz="3100" b="1" dirty="0">
              <a:solidFill>
                <a:schemeClr val="tx2"/>
              </a:solidFill>
              <a:effectLst>
                <a:outerShdw blurRad="38100" dist="38100" dir="2700000" algn="tl">
                  <a:srgbClr val="000000">
                    <a:alpha val="43137"/>
                  </a:srgbClr>
                </a:outerShdw>
              </a:effectLst>
              <a:latin typeface="Century Gothic" pitchFamily="34" charset="0"/>
            </a:endParaRPr>
          </a:p>
        </p:txBody>
      </p:sp>
      <p:sp>
        <p:nvSpPr>
          <p:cNvPr id="20485"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5A1B4DEB-5AD6-4616-B18B-57B23829226D}" type="slidenum">
              <a:rPr lang="en-US" sz="1100">
                <a:latin typeface="Century Gothic" pitchFamily="34" charset="0"/>
              </a:rPr>
              <a:pPr algn="r" eaLnBrk="1" hangingPunct="1"/>
              <a:t>11</a:t>
            </a:fld>
            <a:endParaRPr lang="en-US" sz="1100">
              <a:latin typeface="Century Gothic" pitchFamily="34" charset="0"/>
            </a:endParaRPr>
          </a:p>
        </p:txBody>
      </p:sp>
      <p:pic>
        <p:nvPicPr>
          <p:cNvPr id="13" name="Picture 2" descr="http://mlb.mlb.com/assets/images/2/1/2/53149212/cuts/Jose_Bautista_640_eoi08uv4_9jhax8y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6936" y="4572000"/>
            <a:ext cx="3767664" cy="21193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649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144000" cy="3505200"/>
            <a:chOff x="0" y="0"/>
            <a:chExt cx="9144000" cy="3505200"/>
          </a:xfrm>
        </p:grpSpPr>
        <p:pic>
          <p:nvPicPr>
            <p:cNvPr id="13"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4" name="Flowchart: Punched Tape 13"/>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506" name="Rectangle 3"/>
          <p:cNvSpPr>
            <a:spLocks noChangeArrowheads="1"/>
          </p:cNvSpPr>
          <p:nvPr/>
        </p:nvSpPr>
        <p:spPr bwMode="auto">
          <a:xfrm>
            <a:off x="2286000" y="4825534"/>
            <a:ext cx="4572000" cy="1477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p>
            <a:pPr algn="ctr"/>
            <a:r>
              <a:rPr lang="en-US" dirty="0" smtClean="0">
                <a:solidFill>
                  <a:schemeClr val="tx2"/>
                </a:solidFill>
                <a:latin typeface="Century Gothic" pitchFamily="34" charset="0"/>
              </a:rPr>
              <a:t>Jonathan Lampert</a:t>
            </a:r>
          </a:p>
          <a:p>
            <a:pPr algn="ctr"/>
            <a:r>
              <a:rPr lang="en-US" dirty="0" err="1" smtClean="0">
                <a:solidFill>
                  <a:schemeClr val="tx2"/>
                </a:solidFill>
                <a:latin typeface="Century Gothic" pitchFamily="34" charset="0"/>
              </a:rPr>
              <a:t>jlampert@radegen.com</a:t>
            </a:r>
            <a:endParaRPr lang="en-US" dirty="0" smtClean="0">
              <a:solidFill>
                <a:schemeClr val="tx2"/>
              </a:solidFill>
              <a:latin typeface="Century Gothic" pitchFamily="34" charset="0"/>
            </a:endParaRPr>
          </a:p>
          <a:p>
            <a:pPr algn="ctr"/>
            <a:r>
              <a:rPr lang="en-US" dirty="0">
                <a:solidFill>
                  <a:schemeClr val="tx2"/>
                </a:solidFill>
                <a:latin typeface="Century Gothic" pitchFamily="34" charset="0"/>
              </a:rPr>
              <a:t>150 West 28</a:t>
            </a:r>
            <a:r>
              <a:rPr lang="en-US" baseline="30000" dirty="0">
                <a:solidFill>
                  <a:schemeClr val="tx2"/>
                </a:solidFill>
                <a:latin typeface="Century Gothic" pitchFamily="34" charset="0"/>
              </a:rPr>
              <a:t>th</a:t>
            </a:r>
            <a:r>
              <a:rPr lang="en-US" dirty="0">
                <a:solidFill>
                  <a:schemeClr val="tx2"/>
                </a:solidFill>
                <a:latin typeface="Century Gothic" pitchFamily="34" charset="0"/>
              </a:rPr>
              <a:t> Street</a:t>
            </a:r>
          </a:p>
          <a:p>
            <a:pPr algn="ctr"/>
            <a:r>
              <a:rPr lang="en-US" dirty="0">
                <a:solidFill>
                  <a:schemeClr val="tx2"/>
                </a:solidFill>
                <a:latin typeface="Century Gothic" pitchFamily="34" charset="0"/>
              </a:rPr>
              <a:t>New York, NY 10001</a:t>
            </a:r>
          </a:p>
          <a:p>
            <a:pPr algn="ctr"/>
            <a:r>
              <a:rPr lang="en-US" dirty="0">
                <a:solidFill>
                  <a:schemeClr val="tx2"/>
                </a:solidFill>
                <a:latin typeface="Century Gothic" pitchFamily="34" charset="0"/>
              </a:rPr>
              <a:t>212-727-2142</a:t>
            </a:r>
          </a:p>
        </p:txBody>
      </p:sp>
      <p:sp>
        <p:nvSpPr>
          <p:cNvPr id="21508"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65F5CC00-E3EF-4440-9041-6B3D72BE225D}" type="slidenum">
              <a:rPr lang="en-US" sz="1100">
                <a:latin typeface="Century Gothic" pitchFamily="34" charset="0"/>
              </a:rPr>
              <a:pPr algn="r" eaLnBrk="1" hangingPunct="1"/>
              <a:t>12</a:t>
            </a:fld>
            <a:endParaRPr lang="en-US" sz="1100">
              <a:latin typeface="Century Gothic" pitchFamily="34" charset="0"/>
            </a:endParaRPr>
          </a:p>
        </p:txBody>
      </p:sp>
      <p:sp>
        <p:nvSpPr>
          <p:cNvPr id="11" name="Title 1"/>
          <p:cNvSpPr txBox="1">
            <a:spLocks/>
          </p:cNvSpPr>
          <p:nvPr/>
        </p:nvSpPr>
        <p:spPr>
          <a:xfrm>
            <a:off x="230909" y="1411941"/>
            <a:ext cx="4548909" cy="1143000"/>
          </a:xfrm>
          <a:prstGeom prst="rect">
            <a:avLst/>
          </a:prstGeom>
        </p:spPr>
        <p:txBody>
          <a:bodyPr lIns="91429" tIns="45714" rIns="91429" bIns="45714" anchor="ctr">
            <a:normAutofit/>
          </a:bodyPr>
          <a:lstStyle/>
          <a:p>
            <a:pPr>
              <a:defRPr/>
            </a:pPr>
            <a:r>
              <a:rPr lang="en-US" sz="3100" b="1" dirty="0" smtClean="0">
                <a:solidFill>
                  <a:schemeClr val="tx2"/>
                </a:solidFill>
                <a:effectLst>
                  <a:outerShdw blurRad="38100" dist="38100" dir="2700000" algn="tl">
                    <a:srgbClr val="000000">
                      <a:alpha val="43137"/>
                    </a:srgbClr>
                  </a:outerShdw>
                </a:effectLst>
                <a:latin typeface="Century Gothic" pitchFamily="34" charset="0"/>
                <a:ea typeface="+mj-ea"/>
                <a:cs typeface="+mj-cs"/>
              </a:rPr>
              <a:t>CONTACT</a:t>
            </a:r>
            <a:endParaRPr lang="en-US" sz="3100" b="1" dirty="0">
              <a:solidFill>
                <a:schemeClr val="tx2"/>
              </a:solidFill>
              <a:effectLst>
                <a:outerShdw blurRad="38100" dist="38100" dir="2700000" algn="tl">
                  <a:srgbClr val="000000">
                    <a:alpha val="43137"/>
                  </a:srgbClr>
                </a:outerShdw>
              </a:effectLst>
              <a:latin typeface="Century Gothic" pitchFamily="34" charset="0"/>
              <a:ea typeface="+mj-ea"/>
              <a:cs typeface="+mj-cs"/>
            </a:endParaRPr>
          </a:p>
        </p:txBody>
      </p:sp>
      <p:pic>
        <p:nvPicPr>
          <p:cNvPr id="21509" name="Picture 7" descr="Picture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7773" y="2767854"/>
            <a:ext cx="5172364" cy="137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1411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http://canadiangolfmagazine.com/wp-content/gallery/eagles-nest/img_7490.jpg"/>
          <p:cNvPicPr>
            <a:picLocks noChangeAspect="1" noChangeArrowheads="1"/>
          </p:cNvPicPr>
          <p:nvPr/>
        </p:nvPicPr>
        <p:blipFill rotWithShape="1">
          <a:blip r:embed="rId3">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32" name="Flowchart: Punched Tape 31"/>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38" name="Title 1"/>
          <p:cNvSpPr>
            <a:spLocks noGrp="1"/>
          </p:cNvSpPr>
          <p:nvPr>
            <p:ph type="title"/>
          </p:nvPr>
        </p:nvSpPr>
        <p:spPr bwMode="auto">
          <a:xfrm>
            <a:off x="288637" y="1676400"/>
            <a:ext cx="8229023"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l" eaLnBrk="1" hangingPunct="1">
              <a:defRPr/>
            </a:pPr>
            <a:r>
              <a:rPr lang="en-US" sz="3100" b="1" dirty="0" smtClean="0">
                <a:solidFill>
                  <a:schemeClr val="tx2"/>
                </a:solidFill>
                <a:effectLst>
                  <a:outerShdw blurRad="38100" dist="38100" dir="2700000" algn="tl">
                    <a:srgbClr val="000000">
                      <a:alpha val="43137"/>
                    </a:srgbClr>
                  </a:outerShdw>
                </a:effectLst>
                <a:latin typeface="Century Gothic" pitchFamily="34" charset="0"/>
                <a:ea typeface="ＭＳ Ｐゴシック" pitchFamily="34" charset="-128"/>
              </a:rPr>
              <a:t>BAUTISTA FAMILY </a:t>
            </a:r>
            <a:br>
              <a:rPr lang="en-US" sz="3100" b="1" dirty="0" smtClean="0">
                <a:solidFill>
                  <a:schemeClr val="tx2"/>
                </a:solidFill>
                <a:effectLst>
                  <a:outerShdw blurRad="38100" dist="38100" dir="2700000" algn="tl">
                    <a:srgbClr val="000000">
                      <a:alpha val="43137"/>
                    </a:srgbClr>
                  </a:outerShdw>
                </a:effectLst>
                <a:latin typeface="Century Gothic" pitchFamily="34" charset="0"/>
                <a:ea typeface="ＭＳ Ｐゴシック" pitchFamily="34" charset="-128"/>
              </a:rPr>
            </a:br>
            <a:r>
              <a:rPr lang="en-US" sz="3100" b="1" dirty="0" smtClean="0">
                <a:solidFill>
                  <a:schemeClr val="tx2"/>
                </a:solidFill>
                <a:effectLst>
                  <a:outerShdw blurRad="38100" dist="38100" dir="2700000" algn="tl">
                    <a:srgbClr val="000000">
                      <a:alpha val="43137"/>
                    </a:srgbClr>
                  </a:outerShdw>
                </a:effectLst>
                <a:latin typeface="Century Gothic" pitchFamily="34" charset="0"/>
                <a:ea typeface="ＭＳ Ｐゴシック" pitchFamily="34" charset="-128"/>
              </a:rPr>
              <a:t>EDUCATION FUND</a:t>
            </a:r>
            <a:endParaRPr lang="en-US" sz="3100" b="1" dirty="0">
              <a:solidFill>
                <a:schemeClr val="tx2"/>
              </a:solidFill>
              <a:effectLst>
                <a:outerShdw blurRad="38100" dist="38100" dir="2700000" algn="tl">
                  <a:srgbClr val="000000">
                    <a:alpha val="43137"/>
                  </a:srgbClr>
                </a:outerShdw>
              </a:effectLst>
              <a:latin typeface="Century Gothic" pitchFamily="34" charset="0"/>
              <a:ea typeface="ＭＳ Ｐゴシック" pitchFamily="34" charset="-128"/>
            </a:endParaRPr>
          </a:p>
        </p:txBody>
      </p:sp>
      <p:sp>
        <p:nvSpPr>
          <p:cNvPr id="14341"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05632539-2161-448D-A0DF-495491D319C6}" type="slidenum">
              <a:rPr lang="en-US" sz="1100">
                <a:latin typeface="Century Gothic" pitchFamily="34" charset="0"/>
              </a:rPr>
              <a:pPr algn="r" eaLnBrk="1" hangingPunct="1"/>
              <a:t>2</a:t>
            </a:fld>
            <a:endParaRPr lang="en-US" sz="1100">
              <a:latin typeface="Century Gothic" pitchFamily="34" charset="0"/>
            </a:endParaRPr>
          </a:p>
        </p:txBody>
      </p:sp>
      <p:sp>
        <p:nvSpPr>
          <p:cNvPr id="9" name="Rectangle 8"/>
          <p:cNvSpPr/>
          <p:nvPr/>
        </p:nvSpPr>
        <p:spPr>
          <a:xfrm>
            <a:off x="3886200" y="2140327"/>
            <a:ext cx="5181600" cy="4031873"/>
          </a:xfrm>
          <a:prstGeom prst="rect">
            <a:avLst/>
          </a:prstGeom>
        </p:spPr>
        <p:txBody>
          <a:bodyPr wrap="square">
            <a:spAutoFit/>
          </a:bodyPr>
          <a:lstStyle/>
          <a:p>
            <a:r>
              <a:rPr lang="en-US" sz="1600" dirty="0">
                <a:solidFill>
                  <a:srgbClr val="002060"/>
                </a:solidFill>
                <a:latin typeface="Century Gothic" pitchFamily="34" charset="0"/>
              </a:rPr>
              <a:t>The Bautista Family Education Fund is dedicated to raising awareness and providing assistance for young amateur athletes by providing access to higher education to help them succeed both on and off the field. Beneficiaries of the BFEF receive support in a variety of ways, including mentorship in all facets of transitioning to life as a collegiate athlete, as well as subsidies for certain education related expenses including room and board and meals. </a:t>
            </a:r>
            <a:endParaRPr lang="en-US" sz="1600" dirty="0" smtClean="0">
              <a:solidFill>
                <a:srgbClr val="002060"/>
              </a:solidFill>
              <a:latin typeface="Century Gothic" pitchFamily="34" charset="0"/>
            </a:endParaRPr>
          </a:p>
          <a:p>
            <a:endParaRPr lang="en-US" sz="1600" dirty="0">
              <a:solidFill>
                <a:srgbClr val="002060"/>
              </a:solidFill>
              <a:latin typeface="Century Gothic" pitchFamily="34" charset="0"/>
            </a:endParaRPr>
          </a:p>
          <a:p>
            <a:r>
              <a:rPr lang="en-US" sz="1600" dirty="0" smtClean="0">
                <a:solidFill>
                  <a:srgbClr val="002060"/>
                </a:solidFill>
                <a:latin typeface="Century Gothic" pitchFamily="34" charset="0"/>
              </a:rPr>
              <a:t>The </a:t>
            </a:r>
            <a:r>
              <a:rPr lang="en-US" sz="1600" dirty="0">
                <a:solidFill>
                  <a:srgbClr val="002060"/>
                </a:solidFill>
                <a:latin typeface="Century Gothic" pitchFamily="34" charset="0"/>
              </a:rPr>
              <a:t>BFEF emphasizes academic achievements along with athletics to allow candidates to reach their full potential off the field, and maximize all future career opportunities in conjunction with their athletic aspirations.</a:t>
            </a:r>
          </a:p>
        </p:txBody>
      </p:sp>
      <p:pic>
        <p:nvPicPr>
          <p:cNvPr id="10"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895600"/>
            <a:ext cx="3291416"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39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6" name="Flowchart: Punched Tape 15"/>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62"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303A92FB-4A21-4BAD-8754-989F15233455}" type="slidenum">
              <a:rPr lang="en-US" sz="1100">
                <a:latin typeface="Century Gothic" pitchFamily="34" charset="0"/>
              </a:rPr>
              <a:pPr algn="r" eaLnBrk="1" hangingPunct="1"/>
              <a:t>3</a:t>
            </a:fld>
            <a:endParaRPr lang="en-US" sz="1100">
              <a:latin typeface="Century Gothic" pitchFamily="34" charset="0"/>
            </a:endParaRPr>
          </a:p>
        </p:txBody>
      </p:sp>
      <p:sp>
        <p:nvSpPr>
          <p:cNvPr id="15364" name="TextBox 18"/>
          <p:cNvSpPr txBox="1">
            <a:spLocks noChangeArrowheads="1"/>
          </p:cNvSpPr>
          <p:nvPr/>
        </p:nvSpPr>
        <p:spPr bwMode="auto">
          <a:xfrm>
            <a:off x="304800" y="2536754"/>
            <a:ext cx="4064000" cy="3683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b="1" dirty="0" smtClean="0">
                <a:solidFill>
                  <a:schemeClr val="tx2"/>
                </a:solidFill>
                <a:latin typeface="Century Gothic" pitchFamily="34" charset="0"/>
              </a:rPr>
              <a:t>When: </a:t>
            </a:r>
            <a:r>
              <a:rPr lang="en-US" dirty="0" smtClean="0">
                <a:solidFill>
                  <a:schemeClr val="tx2"/>
                </a:solidFill>
                <a:latin typeface="Century Gothic" pitchFamily="34" charset="0"/>
              </a:rPr>
              <a:t>August 29, 2013</a:t>
            </a:r>
          </a:p>
          <a:p>
            <a:pPr eaLnBrk="1" hangingPunct="1"/>
            <a:endParaRPr lang="en-US" dirty="0" smtClean="0">
              <a:solidFill>
                <a:schemeClr val="tx2"/>
              </a:solidFill>
              <a:latin typeface="Century Gothic" pitchFamily="34" charset="0"/>
            </a:endParaRPr>
          </a:p>
          <a:p>
            <a:pPr eaLnBrk="1" hangingPunct="1"/>
            <a:r>
              <a:rPr lang="en-US" b="1" dirty="0" smtClean="0">
                <a:solidFill>
                  <a:schemeClr val="tx2"/>
                </a:solidFill>
                <a:latin typeface="Century Gothic" pitchFamily="34" charset="0"/>
              </a:rPr>
              <a:t>Where: </a:t>
            </a:r>
            <a:r>
              <a:rPr lang="en-US" dirty="0" smtClean="0">
                <a:solidFill>
                  <a:schemeClr val="tx2"/>
                </a:solidFill>
                <a:latin typeface="Century Gothic" pitchFamily="34" charset="0"/>
              </a:rPr>
              <a:t>Eagles Nest Golf Club</a:t>
            </a:r>
          </a:p>
          <a:p>
            <a:pPr eaLnBrk="1" hangingPunct="1"/>
            <a:endParaRPr lang="en-US" dirty="0" smtClean="0">
              <a:solidFill>
                <a:schemeClr val="tx2"/>
              </a:solidFill>
              <a:latin typeface="Century Gothic" pitchFamily="34" charset="0"/>
            </a:endParaRPr>
          </a:p>
          <a:p>
            <a:pPr eaLnBrk="1" hangingPunct="1"/>
            <a:r>
              <a:rPr lang="en-US" dirty="0" smtClean="0">
                <a:solidFill>
                  <a:schemeClr val="tx2"/>
                </a:solidFill>
                <a:latin typeface="Century Gothic" pitchFamily="34" charset="0"/>
              </a:rPr>
              <a:t>Jose Bautista’s first charity golf event will be at Eagles Nest Golf Club right outside Toronto in Vaughan, Ontario. Jose is excited to welcome celebrity friends, teammates, guests, and partners to take part in an unforgettable experience benefitting a worthy cause.</a:t>
            </a:r>
            <a:endParaRPr lang="en-US" dirty="0">
              <a:solidFill>
                <a:schemeClr val="tx2"/>
              </a:solidFill>
              <a:latin typeface="Century Gothic" pitchFamily="34" charset="0"/>
            </a:endParaRPr>
          </a:p>
        </p:txBody>
      </p:sp>
      <p:pic>
        <p:nvPicPr>
          <p:cNvPr id="27" name="Picture 27" descr="Banquet H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514600"/>
            <a:ext cx="3733047" cy="11248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8" name="Picture 13" descr="http://fridayharbour.com/blog/wp-content/uploads/2012/11/Eagles-nes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1935" y="3854215"/>
            <a:ext cx="3726265" cy="20973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0528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0" name="Flowchart: Punched Tape 9"/>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1" name="Content Placeholder 2"/>
          <p:cNvSpPr>
            <a:spLocks noGrp="1"/>
          </p:cNvSpPr>
          <p:nvPr>
            <p:ph idx="1"/>
          </p:nvPr>
        </p:nvSpPr>
        <p:spPr bwMode="auto">
          <a:xfrm>
            <a:off x="230909" y="2590800"/>
            <a:ext cx="6068580" cy="370970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Autofit/>
          </a:bodyPr>
          <a:lstStyle/>
          <a:p>
            <a:pPr marL="225090" indent="-225090">
              <a:spcBef>
                <a:spcPts val="359"/>
              </a:spcBef>
              <a:buNone/>
            </a:pPr>
            <a:r>
              <a:rPr lang="en-US" sz="1400" b="1" dirty="0" smtClean="0">
                <a:solidFill>
                  <a:schemeClr val="tx2"/>
                </a:solidFill>
                <a:latin typeface="Century Gothic" pitchFamily="-106" charset="0"/>
                <a:ea typeface="ＭＳ Ｐゴシック" pitchFamily="-106" charset="-128"/>
              </a:rPr>
              <a:t>Registration &amp; Brunch: 11:00AM</a:t>
            </a:r>
            <a:endParaRPr lang="en-US" sz="1400" dirty="0">
              <a:solidFill>
                <a:schemeClr val="tx2"/>
              </a:solidFill>
              <a:latin typeface="Century Gothic" pitchFamily="-106" charset="0"/>
              <a:ea typeface="ＭＳ Ｐゴシック" pitchFamily="-106" charset="-128"/>
            </a:endParaRPr>
          </a:p>
          <a:p>
            <a:pPr marL="225090" indent="-225090">
              <a:spcBef>
                <a:spcPts val="359"/>
              </a:spcBef>
            </a:pPr>
            <a:r>
              <a:rPr lang="en-US" sz="1400" dirty="0" smtClean="0">
                <a:solidFill>
                  <a:schemeClr val="tx2"/>
                </a:solidFill>
                <a:latin typeface="Century Gothic" pitchFamily="-106" charset="0"/>
                <a:ea typeface="ＭＳ Ｐゴシック" pitchFamily="-106" charset="-128"/>
              </a:rPr>
              <a:t>After registering, guests will be treated to brunch before spending the day on the course.</a:t>
            </a:r>
          </a:p>
          <a:p>
            <a:pPr marL="0" indent="0">
              <a:spcBef>
                <a:spcPts val="359"/>
              </a:spcBef>
              <a:buNone/>
            </a:pPr>
            <a:r>
              <a:rPr lang="en-US" sz="1400" b="1" dirty="0" smtClean="0">
                <a:solidFill>
                  <a:schemeClr val="tx2"/>
                </a:solidFill>
                <a:latin typeface="Century Gothic" pitchFamily="-106" charset="0"/>
                <a:ea typeface="ＭＳ Ｐゴシック" pitchFamily="-106" charset="-128"/>
              </a:rPr>
              <a:t>VIP Brunch: 11:00</a:t>
            </a:r>
          </a:p>
          <a:p>
            <a:pPr>
              <a:spcBef>
                <a:spcPts val="359"/>
              </a:spcBef>
            </a:pPr>
            <a:r>
              <a:rPr lang="en-US" sz="1400" dirty="0" smtClean="0">
                <a:solidFill>
                  <a:schemeClr val="tx2"/>
                </a:solidFill>
                <a:latin typeface="Century Gothic" pitchFamily="-106" charset="0"/>
                <a:ea typeface="ＭＳ Ｐゴシック" pitchFamily="-106" charset="-128"/>
              </a:rPr>
              <a:t>A special brunch with Jose and other celebrity guests.</a:t>
            </a:r>
            <a:endParaRPr lang="en-US" sz="1400" dirty="0">
              <a:solidFill>
                <a:schemeClr val="tx2"/>
              </a:solidFill>
              <a:latin typeface="Century Gothic" pitchFamily="-106" charset="0"/>
              <a:ea typeface="ＭＳ Ｐゴシック" pitchFamily="-106" charset="-128"/>
            </a:endParaRPr>
          </a:p>
          <a:p>
            <a:pPr marL="225090" indent="-225090">
              <a:spcBef>
                <a:spcPts val="359"/>
              </a:spcBef>
              <a:buNone/>
            </a:pPr>
            <a:r>
              <a:rPr lang="en-US" sz="1400" b="1" dirty="0" smtClean="0">
                <a:solidFill>
                  <a:schemeClr val="tx2"/>
                </a:solidFill>
                <a:latin typeface="Century Gothic" pitchFamily="-106" charset="0"/>
                <a:ea typeface="ＭＳ Ｐゴシック" pitchFamily="-106" charset="-128"/>
              </a:rPr>
              <a:t>Shotgun: 12:30PM</a:t>
            </a:r>
            <a:endParaRPr lang="en-US" sz="1400" dirty="0">
              <a:solidFill>
                <a:schemeClr val="tx2"/>
              </a:solidFill>
              <a:latin typeface="Century Gothic" pitchFamily="-106" charset="0"/>
              <a:ea typeface="ＭＳ Ｐゴシック" pitchFamily="-106" charset="-128"/>
            </a:endParaRPr>
          </a:p>
          <a:p>
            <a:pPr marL="225090" indent="-225090">
              <a:spcBef>
                <a:spcPts val="359"/>
              </a:spcBef>
            </a:pPr>
            <a:r>
              <a:rPr lang="en-US" sz="1400" dirty="0" smtClean="0">
                <a:solidFill>
                  <a:schemeClr val="tx2"/>
                </a:solidFill>
                <a:latin typeface="Century Gothic" pitchFamily="-106" charset="0"/>
                <a:ea typeface="ＭＳ Ｐゴシック" pitchFamily="-106" charset="-128"/>
              </a:rPr>
              <a:t>Enjoy an exciting day of golf on the one the best courses in Canada.</a:t>
            </a:r>
            <a:endParaRPr lang="en-US" sz="1400" dirty="0">
              <a:solidFill>
                <a:schemeClr val="tx2"/>
              </a:solidFill>
              <a:latin typeface="Century Gothic" pitchFamily="-106" charset="0"/>
              <a:ea typeface="ＭＳ Ｐゴシック" pitchFamily="-106" charset="-128"/>
            </a:endParaRPr>
          </a:p>
          <a:p>
            <a:pPr marL="225090" indent="-225090">
              <a:spcBef>
                <a:spcPts val="359"/>
              </a:spcBef>
              <a:buNone/>
            </a:pPr>
            <a:r>
              <a:rPr lang="en-US" sz="1400" b="1" dirty="0" smtClean="0">
                <a:solidFill>
                  <a:schemeClr val="tx2"/>
                </a:solidFill>
                <a:latin typeface="Century Gothic" pitchFamily="-106" charset="0"/>
                <a:ea typeface="ＭＳ Ｐゴシック" pitchFamily="-106" charset="-128"/>
              </a:rPr>
              <a:t>Cocktails: 6:30PM</a:t>
            </a:r>
            <a:endParaRPr lang="en-US" sz="1400" dirty="0">
              <a:solidFill>
                <a:schemeClr val="tx2"/>
              </a:solidFill>
              <a:latin typeface="Century Gothic" pitchFamily="-106" charset="0"/>
              <a:ea typeface="ＭＳ Ｐゴシック" pitchFamily="-106" charset="-128"/>
            </a:endParaRPr>
          </a:p>
          <a:p>
            <a:pPr marL="225090" indent="-225090">
              <a:spcBef>
                <a:spcPts val="359"/>
              </a:spcBef>
            </a:pPr>
            <a:r>
              <a:rPr lang="en-US" sz="1400" dirty="0" smtClean="0">
                <a:solidFill>
                  <a:schemeClr val="tx2"/>
                </a:solidFill>
                <a:latin typeface="Century Gothic" pitchFamily="-106" charset="0"/>
                <a:ea typeface="ＭＳ Ｐゴシック" pitchFamily="-106" charset="-128"/>
              </a:rPr>
              <a:t>Everyone will have the opportunity to mingle and socialize over drinks</a:t>
            </a:r>
            <a:r>
              <a:rPr lang="en-US" sz="1400" dirty="0">
                <a:solidFill>
                  <a:schemeClr val="tx2"/>
                </a:solidFill>
                <a:latin typeface="Century Gothic" pitchFamily="-106" charset="0"/>
                <a:ea typeface="ＭＳ Ｐゴシック" pitchFamily="-106" charset="-128"/>
              </a:rPr>
              <a:t>. </a:t>
            </a:r>
            <a:endParaRPr lang="en-US" altLang="ja-JP" sz="1400" dirty="0">
              <a:solidFill>
                <a:schemeClr val="tx2"/>
              </a:solidFill>
              <a:latin typeface="Century Gothic" pitchFamily="-106" charset="0"/>
              <a:ea typeface="ＭＳ Ｐゴシック" pitchFamily="-106" charset="-128"/>
            </a:endParaRPr>
          </a:p>
          <a:p>
            <a:pPr marL="225090" indent="-225090">
              <a:spcBef>
                <a:spcPts val="359"/>
              </a:spcBef>
              <a:buNone/>
            </a:pPr>
            <a:r>
              <a:rPr lang="en-US" sz="1400" b="1" dirty="0" smtClean="0">
                <a:solidFill>
                  <a:schemeClr val="tx2"/>
                </a:solidFill>
                <a:latin typeface="Century Gothic" pitchFamily="-106" charset="0"/>
                <a:ea typeface="ＭＳ Ｐゴシック" pitchFamily="-106" charset="-128"/>
              </a:rPr>
              <a:t>Awards Gala Dinner &amp; Silent Auction: 7:00PM – 10:00PM</a:t>
            </a:r>
            <a:endParaRPr lang="en-US" sz="1400" dirty="0">
              <a:solidFill>
                <a:schemeClr val="tx2"/>
              </a:solidFill>
              <a:latin typeface="Century Gothic" pitchFamily="-106" charset="0"/>
              <a:ea typeface="ＭＳ Ｐゴシック" pitchFamily="-106" charset="-128"/>
            </a:endParaRPr>
          </a:p>
          <a:p>
            <a:pPr marL="225090" indent="-225090">
              <a:spcBef>
                <a:spcPts val="359"/>
              </a:spcBef>
            </a:pPr>
            <a:r>
              <a:rPr lang="en-US" sz="1400" dirty="0" smtClean="0">
                <a:solidFill>
                  <a:schemeClr val="tx2"/>
                </a:solidFill>
                <a:latin typeface="Century Gothic" pitchFamily="-106" charset="0"/>
                <a:ea typeface="ＭＳ Ｐゴシック" pitchFamily="-106" charset="-128"/>
              </a:rPr>
              <a:t>Guests will be treated to an amazing dining experience in Eagle Nest’s Great Hall. </a:t>
            </a:r>
            <a:r>
              <a:rPr lang="en-US" sz="1400" dirty="0" smtClean="0">
                <a:solidFill>
                  <a:schemeClr val="tx2"/>
                </a:solidFill>
                <a:latin typeface="Century Gothic" pitchFamily="34" charset="0"/>
                <a:ea typeface="ＭＳ Ｐゴシック" pitchFamily="-106" charset="-128"/>
              </a:rPr>
              <a:t>Prizes will be awarded to the top finishing teams, and a silent auction will feature many great collectibles and priceless experiences with proceeds benefiting the Bautista Family Education Fund.</a:t>
            </a:r>
            <a:endParaRPr lang="en-US" sz="1400" dirty="0">
              <a:solidFill>
                <a:schemeClr val="tx2"/>
              </a:solidFill>
              <a:latin typeface="Century Gothic" pitchFamily="34" charset="0"/>
              <a:ea typeface="ＭＳ Ｐゴシック" pitchFamily="-106" charset="-128"/>
            </a:endParaRPr>
          </a:p>
        </p:txBody>
      </p:sp>
      <p:sp>
        <p:nvSpPr>
          <p:cNvPr id="17413" name="Title 1"/>
          <p:cNvSpPr>
            <a:spLocks noGrp="1"/>
          </p:cNvSpPr>
          <p:nvPr>
            <p:ph type="title"/>
          </p:nvPr>
        </p:nvSpPr>
        <p:spPr bwMode="auto">
          <a:xfrm>
            <a:off x="184728" y="1600200"/>
            <a:ext cx="822902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bodyPr>
          <a:lstStyle/>
          <a:p>
            <a:pPr algn="l" eaLnBrk="1" hangingPunct="1"/>
            <a:r>
              <a:rPr lang="en-US" sz="3100" b="1" dirty="0">
                <a:solidFill>
                  <a:schemeClr val="tx2"/>
                </a:solidFill>
                <a:effectLst>
                  <a:outerShdw blurRad="38100" dist="38100" dir="2700000" algn="tl">
                    <a:srgbClr val="000000">
                      <a:alpha val="43137"/>
                    </a:srgbClr>
                  </a:outerShdw>
                </a:effectLst>
                <a:latin typeface="Century Gothic" pitchFamily="-106" charset="0"/>
                <a:ea typeface="ＭＳ Ｐゴシック" pitchFamily="-106" charset="-128"/>
              </a:rPr>
              <a:t>EVENT FACTS </a:t>
            </a:r>
            <a:br>
              <a:rPr lang="en-US" sz="3100" b="1" dirty="0">
                <a:solidFill>
                  <a:schemeClr val="tx2"/>
                </a:solidFill>
                <a:effectLst>
                  <a:outerShdw blurRad="38100" dist="38100" dir="2700000" algn="tl">
                    <a:srgbClr val="000000">
                      <a:alpha val="43137"/>
                    </a:srgbClr>
                  </a:outerShdw>
                </a:effectLst>
                <a:latin typeface="Century Gothic" pitchFamily="-106" charset="0"/>
                <a:ea typeface="ＭＳ Ｐゴシック" pitchFamily="-106" charset="-128"/>
              </a:rPr>
            </a:br>
            <a:r>
              <a:rPr lang="en-US" sz="3100" b="1" dirty="0">
                <a:solidFill>
                  <a:schemeClr val="tx2"/>
                </a:solidFill>
                <a:effectLst>
                  <a:outerShdw blurRad="38100" dist="38100" dir="2700000" algn="tl">
                    <a:srgbClr val="000000">
                      <a:alpha val="43137"/>
                    </a:srgbClr>
                  </a:outerShdw>
                </a:effectLst>
                <a:latin typeface="Century Gothic" pitchFamily="-106" charset="0"/>
                <a:ea typeface="ＭＳ Ｐゴシック" pitchFamily="-106" charset="-128"/>
              </a:rPr>
              <a:t>AND SCHEDULE</a:t>
            </a:r>
          </a:p>
        </p:txBody>
      </p:sp>
      <p:sp>
        <p:nvSpPr>
          <p:cNvPr id="17414"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200">
                <a:solidFill>
                  <a:schemeClr val="tx1"/>
                </a:solidFill>
                <a:latin typeface="Arial" charset="0"/>
                <a:ea typeface="ＭＳ Ｐゴシック" pitchFamily="-106" charset="-128"/>
              </a:defRPr>
            </a:lvl1pPr>
            <a:lvl2pPr marL="34039930" indent="-33629639" eaLnBrk="0" hangingPunct="0">
              <a:defRPr sz="2200">
                <a:solidFill>
                  <a:schemeClr val="tx1"/>
                </a:solidFill>
                <a:latin typeface="Arial" charset="0"/>
                <a:ea typeface="ＭＳ Ｐゴシック" pitchFamily="-106" charset="-128"/>
              </a:defRPr>
            </a:lvl2pPr>
            <a:lvl3pPr eaLnBrk="0" hangingPunct="0">
              <a:defRPr sz="2200">
                <a:solidFill>
                  <a:schemeClr val="tx1"/>
                </a:solidFill>
                <a:latin typeface="Arial" charset="0"/>
                <a:ea typeface="ＭＳ Ｐゴシック" pitchFamily="-106" charset="-128"/>
              </a:defRPr>
            </a:lvl3pPr>
            <a:lvl4pPr eaLnBrk="0" hangingPunct="0">
              <a:defRPr sz="2200">
                <a:solidFill>
                  <a:schemeClr val="tx1"/>
                </a:solidFill>
                <a:latin typeface="Arial" charset="0"/>
                <a:ea typeface="ＭＳ Ｐゴシック" pitchFamily="-106" charset="-128"/>
              </a:defRPr>
            </a:lvl4pPr>
            <a:lvl5pPr eaLnBrk="0" hangingPunct="0">
              <a:defRPr sz="2200">
                <a:solidFill>
                  <a:schemeClr val="tx1"/>
                </a:solidFill>
                <a:latin typeface="Arial" charset="0"/>
                <a:ea typeface="ＭＳ Ｐゴシック" pitchFamily="-106" charset="-128"/>
              </a:defRPr>
            </a:lvl5pPr>
            <a:lvl6pPr marL="410291" eaLnBrk="0" fontAlgn="base" hangingPunct="0">
              <a:spcBef>
                <a:spcPct val="0"/>
              </a:spcBef>
              <a:spcAft>
                <a:spcPct val="0"/>
              </a:spcAft>
              <a:defRPr sz="2200">
                <a:solidFill>
                  <a:schemeClr val="tx1"/>
                </a:solidFill>
                <a:latin typeface="Arial" charset="0"/>
                <a:ea typeface="ＭＳ Ｐゴシック" pitchFamily="-106" charset="-128"/>
              </a:defRPr>
            </a:lvl6pPr>
            <a:lvl7pPr marL="820583" eaLnBrk="0" fontAlgn="base" hangingPunct="0">
              <a:spcBef>
                <a:spcPct val="0"/>
              </a:spcBef>
              <a:spcAft>
                <a:spcPct val="0"/>
              </a:spcAft>
              <a:defRPr sz="2200">
                <a:solidFill>
                  <a:schemeClr val="tx1"/>
                </a:solidFill>
                <a:latin typeface="Arial" charset="0"/>
                <a:ea typeface="ＭＳ Ｐゴシック" pitchFamily="-106" charset="-128"/>
              </a:defRPr>
            </a:lvl7pPr>
            <a:lvl8pPr marL="1230874" eaLnBrk="0" fontAlgn="base" hangingPunct="0">
              <a:spcBef>
                <a:spcPct val="0"/>
              </a:spcBef>
              <a:spcAft>
                <a:spcPct val="0"/>
              </a:spcAft>
              <a:defRPr sz="2200">
                <a:solidFill>
                  <a:schemeClr val="tx1"/>
                </a:solidFill>
                <a:latin typeface="Arial" charset="0"/>
                <a:ea typeface="ＭＳ Ｐゴシック" pitchFamily="-106" charset="-128"/>
              </a:defRPr>
            </a:lvl8pPr>
            <a:lvl9pPr marL="1641165" eaLnBrk="0" fontAlgn="base" hangingPunct="0">
              <a:spcBef>
                <a:spcPct val="0"/>
              </a:spcBef>
              <a:spcAft>
                <a:spcPct val="0"/>
              </a:spcAft>
              <a:defRPr sz="2200">
                <a:solidFill>
                  <a:schemeClr val="tx1"/>
                </a:solidFill>
                <a:latin typeface="Arial" charset="0"/>
                <a:ea typeface="ＭＳ Ｐゴシック" pitchFamily="-106" charset="-128"/>
              </a:defRPr>
            </a:lvl9pPr>
          </a:lstStyle>
          <a:p>
            <a:pPr algn="r" eaLnBrk="1" hangingPunct="1"/>
            <a:fld id="{1E40F1DC-7B2D-4013-AB50-24F903B4F8E0}" type="slidenum">
              <a:rPr lang="en-US" sz="1100">
                <a:latin typeface="Century Gothic" pitchFamily="-106" charset="0"/>
              </a:rPr>
              <a:pPr algn="r" eaLnBrk="1" hangingPunct="1"/>
              <a:t>4</a:t>
            </a:fld>
            <a:endParaRPr lang="en-US" sz="1100">
              <a:latin typeface="Century Gothic" pitchFamily="-106" charset="0"/>
            </a:endParaRPr>
          </a:p>
        </p:txBody>
      </p:sp>
      <p:pic>
        <p:nvPicPr>
          <p:cNvPr id="12" name="Picture 4" descr="Golf Pass Holiday Bund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2133600"/>
            <a:ext cx="2133600" cy="142151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4" name="Picture 11" descr="http://www.golfchannel.com/~/media/Shows/Travel/GolfNow/GolfNow%20Course%20Vignettes/GN%20Toronto/gn-toronto-eagles-nest.ashx"/>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5600" y="5257800"/>
            <a:ext cx="2133600" cy="12042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5" name="Picture 15" descr="http://roundofgolf.ca/wp-content/uploads/2011/09/EaglesNestGolfClu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5600" y="3716547"/>
            <a:ext cx="2133600" cy="13888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2976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8" name="Flowchart: Punched Tape 17"/>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152400" y="1411941"/>
            <a:ext cx="4548909" cy="1143000"/>
          </a:xfrm>
          <a:prstGeom prst="rect">
            <a:avLst/>
          </a:prstGeom>
        </p:spPr>
        <p:txBody>
          <a:bodyPr lIns="91429" tIns="45714" rIns="91429" bIns="45714" anchor="ctr">
            <a:normAutofit/>
          </a:bodyPr>
          <a:lstStyle/>
          <a:p>
            <a:pPr>
              <a:defRPr/>
            </a:pPr>
            <a:r>
              <a:rPr lang="en-US" sz="3100" b="1" dirty="0">
                <a:solidFill>
                  <a:schemeClr val="tx2"/>
                </a:solidFill>
                <a:effectLst>
                  <a:outerShdw blurRad="38100" dist="38100" dir="2700000" algn="tl">
                    <a:srgbClr val="000000">
                      <a:alpha val="43137"/>
                    </a:srgbClr>
                  </a:outerShdw>
                </a:effectLst>
                <a:latin typeface="Century Gothic" pitchFamily="34" charset="0"/>
                <a:ea typeface="+mj-ea"/>
                <a:cs typeface="+mj-cs"/>
              </a:rPr>
              <a:t>SPONSORSHIP BENEFITS</a:t>
            </a:r>
          </a:p>
        </p:txBody>
      </p:sp>
      <p:sp>
        <p:nvSpPr>
          <p:cNvPr id="17411" name="Rectangle 4"/>
          <p:cNvSpPr>
            <a:spLocks noChangeArrowheads="1"/>
          </p:cNvSpPr>
          <p:nvPr/>
        </p:nvSpPr>
        <p:spPr bwMode="auto">
          <a:xfrm>
            <a:off x="152400" y="2514600"/>
            <a:ext cx="8839200" cy="4366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8" tIns="41029" rIns="82058" bIns="41029">
            <a:spAutoFit/>
          </a:bodyPr>
          <a:lstStyle/>
          <a:p>
            <a:pPr>
              <a:spcAft>
                <a:spcPts val="538"/>
              </a:spcAft>
            </a:pPr>
            <a:r>
              <a:rPr lang="en-US" altLang="ja-JP" sz="1600" dirty="0">
                <a:solidFill>
                  <a:schemeClr val="tx2"/>
                </a:solidFill>
                <a:latin typeface="Century Gothic" pitchFamily="34" charset="0"/>
              </a:rPr>
              <a:t>The </a:t>
            </a:r>
            <a:r>
              <a:rPr lang="en-US" altLang="ja-JP" sz="1600" dirty="0" smtClean="0">
                <a:solidFill>
                  <a:schemeClr val="tx2"/>
                </a:solidFill>
                <a:latin typeface="Century Gothic" pitchFamily="34" charset="0"/>
              </a:rPr>
              <a:t>Jose Bautista Celebrity Golf </a:t>
            </a:r>
            <a:r>
              <a:rPr lang="en-US" altLang="ja-JP" sz="1600" dirty="0">
                <a:solidFill>
                  <a:schemeClr val="tx2"/>
                </a:solidFill>
                <a:latin typeface="Century Gothic" pitchFamily="34" charset="0"/>
              </a:rPr>
              <a:t>Classic can provide </a:t>
            </a:r>
            <a:r>
              <a:rPr lang="en-US" altLang="ja-JP" sz="1600" dirty="0" smtClean="0">
                <a:solidFill>
                  <a:schemeClr val="tx2"/>
                </a:solidFill>
                <a:latin typeface="Century Gothic" pitchFamily="34" charset="0"/>
              </a:rPr>
              <a:t>companies an </a:t>
            </a:r>
            <a:r>
              <a:rPr lang="en-US" altLang="ja-JP" sz="1600" dirty="0">
                <a:solidFill>
                  <a:schemeClr val="tx2"/>
                </a:solidFill>
                <a:latin typeface="Century Gothic" pitchFamily="34" charset="0"/>
              </a:rPr>
              <a:t>exclusive platform to elevate their brand in the minds of business partners and consumers.  By sponsoring the </a:t>
            </a:r>
            <a:r>
              <a:rPr lang="en-US" altLang="ja-JP" sz="1600" dirty="0" smtClean="0">
                <a:solidFill>
                  <a:schemeClr val="tx2"/>
                </a:solidFill>
                <a:latin typeface="Century Gothic" pitchFamily="34" charset="0"/>
              </a:rPr>
              <a:t>JBCGC, </a:t>
            </a:r>
            <a:r>
              <a:rPr lang="en-US" altLang="ja-JP" sz="1600" b="1" u="sng" dirty="0" smtClean="0">
                <a:solidFill>
                  <a:schemeClr val="tx2"/>
                </a:solidFill>
                <a:latin typeface="Century Gothic" pitchFamily="34" charset="0"/>
              </a:rPr>
              <a:t>BRAND</a:t>
            </a:r>
            <a:r>
              <a:rPr lang="en-US" altLang="ja-JP" sz="1600" dirty="0" smtClean="0">
                <a:solidFill>
                  <a:schemeClr val="tx2"/>
                </a:solidFill>
                <a:latin typeface="Century Gothic" pitchFamily="34" charset="0"/>
              </a:rPr>
              <a:t> </a:t>
            </a:r>
            <a:r>
              <a:rPr lang="en-US" altLang="ja-JP" sz="1600" dirty="0">
                <a:solidFill>
                  <a:schemeClr val="tx2"/>
                </a:solidFill>
                <a:latin typeface="Century Gothic" pitchFamily="34" charset="0"/>
              </a:rPr>
              <a:t>can benefit from</a:t>
            </a:r>
            <a:r>
              <a:rPr lang="en-US" altLang="ja-JP" sz="1600" dirty="0" smtClean="0">
                <a:solidFill>
                  <a:schemeClr val="tx2"/>
                </a:solidFill>
                <a:latin typeface="Century Gothic" pitchFamily="34" charset="0"/>
              </a:rPr>
              <a:t>:</a:t>
            </a:r>
          </a:p>
          <a:p>
            <a:pPr>
              <a:spcAft>
                <a:spcPts val="538"/>
              </a:spcAft>
            </a:pPr>
            <a:endParaRPr lang="en-US" altLang="ja-JP" sz="1600" dirty="0">
              <a:solidFill>
                <a:schemeClr val="tx2"/>
              </a:solidFill>
              <a:latin typeface="Century Gothic" pitchFamily="34" charset="0"/>
            </a:endParaRPr>
          </a:p>
          <a:p>
            <a:pPr>
              <a:buFont typeface="Arial" charset="0"/>
              <a:buChar char="•"/>
            </a:pPr>
            <a:r>
              <a:rPr lang="en-US" altLang="ja-JP" sz="1600" dirty="0">
                <a:solidFill>
                  <a:schemeClr val="tx2"/>
                </a:solidFill>
                <a:latin typeface="Century Gothic" pitchFamily="34" charset="0"/>
              </a:rPr>
              <a:t> Alignment with high profile sports and entertainment </a:t>
            </a:r>
            <a:r>
              <a:rPr lang="en-US" altLang="ja-JP" sz="1600" dirty="0" smtClean="0">
                <a:solidFill>
                  <a:schemeClr val="tx2"/>
                </a:solidFill>
                <a:latin typeface="Century Gothic" pitchFamily="34" charset="0"/>
              </a:rPr>
              <a:t>celebrities</a:t>
            </a:r>
          </a:p>
          <a:p>
            <a:endParaRPr lang="en-US" altLang="ja-JP" sz="1600" dirty="0">
              <a:solidFill>
                <a:schemeClr val="tx2"/>
              </a:solidFill>
              <a:latin typeface="Century Gothic" pitchFamily="34" charset="0"/>
            </a:endParaRPr>
          </a:p>
          <a:p>
            <a:pPr>
              <a:buFont typeface="Arial" charset="0"/>
              <a:buChar char="•"/>
            </a:pPr>
            <a:r>
              <a:rPr lang="en-US" altLang="ja-JP" sz="1600" dirty="0">
                <a:solidFill>
                  <a:schemeClr val="tx2"/>
                </a:solidFill>
                <a:latin typeface="Century Gothic" pitchFamily="34" charset="0"/>
              </a:rPr>
              <a:t> Access to high net-worth </a:t>
            </a:r>
            <a:r>
              <a:rPr lang="en-US" altLang="ja-JP" sz="1600" dirty="0" smtClean="0">
                <a:solidFill>
                  <a:schemeClr val="tx2"/>
                </a:solidFill>
                <a:latin typeface="Century Gothic" pitchFamily="34" charset="0"/>
              </a:rPr>
              <a:t>individuals</a:t>
            </a:r>
          </a:p>
          <a:p>
            <a:endParaRPr lang="en-US" altLang="ja-JP" sz="1600" dirty="0">
              <a:solidFill>
                <a:schemeClr val="tx2"/>
              </a:solidFill>
              <a:latin typeface="Century Gothic" pitchFamily="34" charset="0"/>
            </a:endParaRPr>
          </a:p>
          <a:p>
            <a:pPr>
              <a:buFont typeface="Arial" charset="0"/>
              <a:buChar char="•"/>
            </a:pPr>
            <a:r>
              <a:rPr lang="en-US" altLang="ja-JP" sz="1600" dirty="0">
                <a:solidFill>
                  <a:schemeClr val="tx2"/>
                </a:solidFill>
                <a:latin typeface="Century Gothic" pitchFamily="34" charset="0"/>
              </a:rPr>
              <a:t> Positive press surrounding the event and money raised for the </a:t>
            </a:r>
            <a:r>
              <a:rPr lang="en-US" altLang="ja-JP" sz="1600" dirty="0" smtClean="0">
                <a:solidFill>
                  <a:schemeClr val="tx2"/>
                </a:solidFill>
                <a:latin typeface="Century Gothic" pitchFamily="34" charset="0"/>
              </a:rPr>
              <a:t>Jose Bautista Family Education Fund</a:t>
            </a:r>
          </a:p>
          <a:p>
            <a:endParaRPr lang="en-US" altLang="ja-JP" sz="1600" dirty="0">
              <a:solidFill>
                <a:schemeClr val="tx2"/>
              </a:solidFill>
              <a:latin typeface="Century Gothic" pitchFamily="34" charset="0"/>
            </a:endParaRPr>
          </a:p>
          <a:p>
            <a:pPr>
              <a:buFont typeface="Arial" charset="0"/>
              <a:buChar char="•"/>
            </a:pPr>
            <a:r>
              <a:rPr lang="en-US" altLang="ja-JP" sz="1600" dirty="0">
                <a:solidFill>
                  <a:schemeClr val="tx2"/>
                </a:solidFill>
                <a:latin typeface="Century Gothic" pitchFamily="34" charset="0"/>
              </a:rPr>
              <a:t> Branding opportunities on-site and on the golf </a:t>
            </a:r>
            <a:r>
              <a:rPr lang="en-US" altLang="ja-JP" sz="1600" dirty="0" smtClean="0">
                <a:solidFill>
                  <a:schemeClr val="tx2"/>
                </a:solidFill>
                <a:latin typeface="Century Gothic" pitchFamily="34" charset="0"/>
              </a:rPr>
              <a:t>course</a:t>
            </a:r>
          </a:p>
          <a:p>
            <a:endParaRPr lang="en-US" altLang="ja-JP" sz="1600" dirty="0">
              <a:solidFill>
                <a:schemeClr val="tx2"/>
              </a:solidFill>
              <a:latin typeface="Century Gothic" pitchFamily="34" charset="0"/>
            </a:endParaRPr>
          </a:p>
          <a:p>
            <a:pPr>
              <a:buFont typeface="Arial" charset="0"/>
              <a:buChar char="•"/>
            </a:pPr>
            <a:r>
              <a:rPr lang="en-US" altLang="ja-JP" sz="1600" dirty="0">
                <a:solidFill>
                  <a:schemeClr val="tx2"/>
                </a:solidFill>
                <a:latin typeface="Century Gothic" pitchFamily="34" charset="0"/>
              </a:rPr>
              <a:t> Organic integration in </a:t>
            </a:r>
            <a:r>
              <a:rPr lang="en-US" altLang="ja-JP" sz="1600" dirty="0" smtClean="0">
                <a:solidFill>
                  <a:schemeClr val="tx2"/>
                </a:solidFill>
                <a:latin typeface="Century Gothic" pitchFamily="34" charset="0"/>
              </a:rPr>
              <a:t>Jose’s </a:t>
            </a:r>
            <a:r>
              <a:rPr lang="en-US" altLang="ja-JP" sz="1600" dirty="0">
                <a:solidFill>
                  <a:schemeClr val="tx2"/>
                </a:solidFill>
                <a:latin typeface="Century Gothic" pitchFamily="34" charset="0"/>
              </a:rPr>
              <a:t>social media </a:t>
            </a:r>
            <a:r>
              <a:rPr lang="en-US" altLang="ja-JP" sz="1600" dirty="0" smtClean="0">
                <a:solidFill>
                  <a:schemeClr val="tx2"/>
                </a:solidFill>
                <a:latin typeface="Century Gothic" pitchFamily="34" charset="0"/>
              </a:rPr>
              <a:t>platforms</a:t>
            </a:r>
          </a:p>
          <a:p>
            <a:endParaRPr lang="en-US" altLang="ja-JP" sz="1600" dirty="0">
              <a:solidFill>
                <a:schemeClr val="tx2"/>
              </a:solidFill>
              <a:latin typeface="Century Gothic" pitchFamily="34" charset="0"/>
            </a:endParaRPr>
          </a:p>
          <a:p>
            <a:pPr>
              <a:buFont typeface="Arial" charset="0"/>
              <a:buChar char="•"/>
            </a:pPr>
            <a:r>
              <a:rPr lang="en-US" altLang="ja-JP" sz="1600" dirty="0">
                <a:solidFill>
                  <a:schemeClr val="tx2"/>
                </a:solidFill>
                <a:latin typeface="Century Gothic" pitchFamily="34" charset="0"/>
              </a:rPr>
              <a:t> A premium entertaining atmosphere for your key executives and clients</a:t>
            </a:r>
          </a:p>
          <a:p>
            <a:pPr>
              <a:buFont typeface="Arial" charset="0"/>
              <a:buChar char="•"/>
            </a:pPr>
            <a:endParaRPr lang="en-US" altLang="ja-JP" sz="1400" dirty="0">
              <a:solidFill>
                <a:schemeClr val="tx2"/>
              </a:solidFill>
              <a:latin typeface="Century Gothic" pitchFamily="34" charset="0"/>
            </a:endParaRPr>
          </a:p>
        </p:txBody>
      </p:sp>
    </p:spTree>
    <p:extLst>
      <p:ext uri="{BB962C8B-B14F-4D97-AF65-F5344CB8AC3E}">
        <p14:creationId xmlns:p14="http://schemas.microsoft.com/office/powerpoint/2010/main" val="2435816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0"/>
            <a:ext cx="9144000" cy="3505200"/>
            <a:chOff x="0" y="0"/>
            <a:chExt cx="9144000" cy="3505200"/>
          </a:xfrm>
        </p:grpSpPr>
        <p:pic>
          <p:nvPicPr>
            <p:cNvPr id="15" name="Picture 2" descr="http://canadiangolfmagazine.com/wp-content/gallery/eagles-nest/img_7490.jpg"/>
            <p:cNvPicPr>
              <a:picLocks noChangeAspect="1" noChangeArrowheads="1"/>
            </p:cNvPicPr>
            <p:nvPr/>
          </p:nvPicPr>
          <p:blipFill rotWithShape="1">
            <a:blip r:embed="rId3">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6" name="Flowchart: Punched Tape 15"/>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34" name="Content Placeholder 2"/>
          <p:cNvSpPr>
            <a:spLocks noGrp="1"/>
          </p:cNvSpPr>
          <p:nvPr>
            <p:ph idx="1"/>
          </p:nvPr>
        </p:nvSpPr>
        <p:spPr bwMode="auto">
          <a:xfrm>
            <a:off x="215034" y="2612933"/>
            <a:ext cx="4668693" cy="41688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Autofit/>
          </a:bodyPr>
          <a:lstStyle/>
          <a:p>
            <a:pPr marL="0" indent="0">
              <a:buNone/>
            </a:pPr>
            <a:r>
              <a:rPr lang="en-US" sz="1200" b="1" dirty="0">
                <a:solidFill>
                  <a:schemeClr val="tx2"/>
                </a:solidFill>
                <a:latin typeface="Century Gothic" pitchFamily="34" charset="0"/>
                <a:ea typeface="ＭＳ Ｐゴシック" pitchFamily="34" charset="-128"/>
              </a:rPr>
              <a:t>Your support of the </a:t>
            </a:r>
            <a:r>
              <a:rPr lang="en-US" sz="1200" b="1" dirty="0" smtClean="0">
                <a:solidFill>
                  <a:schemeClr val="tx2"/>
                </a:solidFill>
                <a:latin typeface="Century Gothic" pitchFamily="34" charset="0"/>
                <a:ea typeface="ＭＳ Ｐゴシック" pitchFamily="34" charset="-128"/>
              </a:rPr>
              <a:t>Jose Bautista Celebrity Golf </a:t>
            </a:r>
            <a:r>
              <a:rPr lang="en-US" sz="1200" b="1" dirty="0">
                <a:solidFill>
                  <a:schemeClr val="tx2"/>
                </a:solidFill>
                <a:latin typeface="Century Gothic" pitchFamily="34" charset="0"/>
                <a:ea typeface="ＭＳ Ｐゴシック" pitchFamily="34" charset="-128"/>
              </a:rPr>
              <a:t>Classic will </a:t>
            </a:r>
            <a:r>
              <a:rPr lang="en-US" sz="1200" b="1" dirty="0" smtClean="0">
                <a:solidFill>
                  <a:schemeClr val="tx2"/>
                </a:solidFill>
                <a:latin typeface="Century Gothic" pitchFamily="34" charset="0"/>
                <a:ea typeface="ＭＳ Ｐゴシック" pitchFamily="34" charset="-128"/>
              </a:rPr>
              <a:t>grant you </a:t>
            </a:r>
            <a:r>
              <a:rPr lang="en-US" sz="1200" b="1" dirty="0">
                <a:solidFill>
                  <a:schemeClr val="tx2"/>
                </a:solidFill>
                <a:latin typeface="Century Gothic" pitchFamily="34" charset="0"/>
                <a:ea typeface="ＭＳ Ｐゴシック" pitchFamily="34" charset="-128"/>
              </a:rPr>
              <a:t>and your guests the following: </a:t>
            </a:r>
            <a:endParaRPr lang="en-US" sz="1200" b="1" dirty="0" smtClean="0">
              <a:solidFill>
                <a:schemeClr val="tx2"/>
              </a:solidFill>
              <a:latin typeface="Century Gothic" pitchFamily="34" charset="0"/>
              <a:ea typeface="ＭＳ Ｐゴシック" pitchFamily="34" charset="-128"/>
            </a:endParaRPr>
          </a:p>
          <a:p>
            <a:pPr marL="0" indent="0">
              <a:buNone/>
            </a:pPr>
            <a:endParaRPr lang="en-US" sz="1200" b="1" dirty="0">
              <a:solidFill>
                <a:schemeClr val="tx2"/>
              </a:solidFill>
              <a:latin typeface="Century Gothic" pitchFamily="34" charset="0"/>
              <a:ea typeface="ＭＳ Ｐゴシック" pitchFamily="34" charset="-128"/>
            </a:endParaRPr>
          </a:p>
          <a:p>
            <a:pPr marL="0" indent="0"/>
            <a:r>
              <a:rPr lang="ja-JP" altLang="en-US" sz="1200" dirty="0">
                <a:solidFill>
                  <a:schemeClr val="tx2"/>
                </a:solidFill>
                <a:latin typeface="Century Gothic" pitchFamily="34" charset="0"/>
                <a:ea typeface="ＭＳ Ｐゴシック" pitchFamily="34" charset="-128"/>
              </a:rPr>
              <a:t> “</a:t>
            </a:r>
            <a:r>
              <a:rPr lang="en-US" altLang="ja-JP" sz="1200" dirty="0">
                <a:solidFill>
                  <a:schemeClr val="tx2"/>
                </a:solidFill>
                <a:latin typeface="Century Gothic" pitchFamily="34" charset="0"/>
                <a:ea typeface="ＭＳ Ｐゴシック" pitchFamily="34" charset="-128"/>
              </a:rPr>
              <a:t>Category</a:t>
            </a:r>
            <a:r>
              <a:rPr lang="ja-JP" altLang="en-US" sz="1200" dirty="0">
                <a:solidFill>
                  <a:schemeClr val="tx2"/>
                </a:solidFill>
                <a:latin typeface="Century Gothic" pitchFamily="34" charset="0"/>
                <a:ea typeface="ＭＳ Ｐゴシック" pitchFamily="34" charset="-128"/>
              </a:rPr>
              <a:t>”</a:t>
            </a:r>
            <a:r>
              <a:rPr lang="en-US" altLang="ja-JP" sz="1200" dirty="0">
                <a:solidFill>
                  <a:schemeClr val="tx2"/>
                </a:solidFill>
                <a:latin typeface="Century Gothic" pitchFamily="34" charset="0"/>
                <a:ea typeface="ＭＳ Ｐゴシック" pitchFamily="34" charset="-128"/>
              </a:rPr>
              <a:t> designation, recognition and exclusivity</a:t>
            </a:r>
          </a:p>
          <a:p>
            <a:pPr marL="0" indent="0"/>
            <a:r>
              <a:rPr lang="en-US" sz="1200" dirty="0">
                <a:solidFill>
                  <a:schemeClr val="tx2"/>
                </a:solidFill>
                <a:latin typeface="Century Gothic" pitchFamily="34" charset="0"/>
                <a:ea typeface="ＭＳ Ｐゴシック" pitchFamily="34" charset="-128"/>
              </a:rPr>
              <a:t> Official hole sponsor designation with name and/or logo </a:t>
            </a:r>
            <a:r>
              <a:rPr lang="en-US" sz="1200" dirty="0" smtClean="0">
                <a:solidFill>
                  <a:schemeClr val="tx2"/>
                </a:solidFill>
                <a:latin typeface="Century Gothic" pitchFamily="34" charset="0"/>
                <a:ea typeface="ＭＳ Ｐゴシック" pitchFamily="34" charset="-128"/>
              </a:rPr>
              <a:t>inclusion </a:t>
            </a:r>
            <a:endParaRPr lang="en-US" sz="1200" dirty="0">
              <a:solidFill>
                <a:schemeClr val="tx2"/>
              </a:solidFill>
              <a:latin typeface="Century Gothic" pitchFamily="34" charset="0"/>
              <a:ea typeface="ＭＳ Ｐゴシック" pitchFamily="34" charset="-128"/>
            </a:endParaRPr>
          </a:p>
          <a:p>
            <a:pPr marL="400050" lvl="1" indent="0"/>
            <a:r>
              <a:rPr lang="en-US" sz="1200" dirty="0" smtClean="0">
                <a:solidFill>
                  <a:schemeClr val="tx2"/>
                </a:solidFill>
                <a:latin typeface="Century Gothic" pitchFamily="34" charset="0"/>
                <a:ea typeface="ＭＳ Ｐゴシック" pitchFamily="34" charset="-128"/>
              </a:rPr>
              <a:t>Name </a:t>
            </a:r>
            <a:r>
              <a:rPr lang="en-US" sz="1200" dirty="0">
                <a:solidFill>
                  <a:schemeClr val="tx2"/>
                </a:solidFill>
                <a:latin typeface="Century Gothic" pitchFamily="34" charset="0"/>
                <a:ea typeface="ＭＳ Ｐゴシック" pitchFamily="34" charset="-128"/>
              </a:rPr>
              <a:t>and/or logo inclusion on pre-Event messaging including e-mail blasts, save-the-date collateral, confirmation mailing, and Event website</a:t>
            </a:r>
          </a:p>
          <a:p>
            <a:pPr marL="0" indent="0"/>
            <a:r>
              <a:rPr lang="en-US" sz="1200" dirty="0">
                <a:solidFill>
                  <a:schemeClr val="tx2"/>
                </a:solidFill>
                <a:latin typeface="Century Gothic" pitchFamily="34" charset="0"/>
                <a:ea typeface="ＭＳ Ｐゴシック" pitchFamily="34" charset="-128"/>
              </a:rPr>
              <a:t> Logo inclusion on Event signage </a:t>
            </a:r>
          </a:p>
          <a:p>
            <a:pPr marL="0" indent="0"/>
            <a:r>
              <a:rPr lang="en-US" sz="1200" dirty="0" smtClean="0">
                <a:solidFill>
                  <a:schemeClr val="tx2"/>
                </a:solidFill>
                <a:latin typeface="Century Gothic" pitchFamily="34" charset="0"/>
                <a:ea typeface="ＭＳ Ｐゴシック" pitchFamily="34" charset="-128"/>
              </a:rPr>
              <a:t> One advertisement </a:t>
            </a:r>
            <a:r>
              <a:rPr lang="en-US" sz="1200" dirty="0">
                <a:solidFill>
                  <a:schemeClr val="tx2"/>
                </a:solidFill>
                <a:latin typeface="Century Gothic" pitchFamily="34" charset="0"/>
                <a:ea typeface="ＭＳ Ｐゴシック" pitchFamily="34" charset="-128"/>
              </a:rPr>
              <a:t>in the official Event program</a:t>
            </a:r>
          </a:p>
          <a:p>
            <a:pPr marL="0" indent="0"/>
            <a:r>
              <a:rPr lang="en-US" sz="1200" dirty="0">
                <a:solidFill>
                  <a:schemeClr val="tx2"/>
                </a:solidFill>
                <a:latin typeface="Century Gothic" pitchFamily="34" charset="0"/>
                <a:ea typeface="ＭＳ Ｐゴシック" pitchFamily="34" charset="-128"/>
              </a:rPr>
              <a:t> One (1) foursome in Event </a:t>
            </a:r>
            <a:r>
              <a:rPr lang="en-US" sz="1200" dirty="0" smtClean="0">
                <a:solidFill>
                  <a:schemeClr val="tx2"/>
                </a:solidFill>
                <a:latin typeface="Century Gothic" pitchFamily="34" charset="0"/>
                <a:ea typeface="ＭＳ Ｐゴシック" pitchFamily="34" charset="-128"/>
              </a:rPr>
              <a:t>(4) golfers</a:t>
            </a:r>
          </a:p>
          <a:p>
            <a:pPr marL="0" indent="0"/>
            <a:r>
              <a:rPr lang="en-US" sz="1200" dirty="0">
                <a:solidFill>
                  <a:schemeClr val="tx2"/>
                </a:solidFill>
                <a:latin typeface="Century Gothic" pitchFamily="34" charset="0"/>
                <a:ea typeface="ＭＳ Ｐゴシック" pitchFamily="34" charset="-128"/>
              </a:rPr>
              <a:t> </a:t>
            </a:r>
            <a:r>
              <a:rPr lang="en-US" sz="1200" dirty="0" smtClean="0">
                <a:solidFill>
                  <a:schemeClr val="tx2"/>
                </a:solidFill>
                <a:latin typeface="Century Gothic" pitchFamily="34" charset="0"/>
                <a:ea typeface="ＭＳ Ｐゴシック" pitchFamily="34" charset="-128"/>
              </a:rPr>
              <a:t>Top </a:t>
            </a:r>
            <a:r>
              <a:rPr lang="en-US" sz="1200" dirty="0">
                <a:solidFill>
                  <a:schemeClr val="tx2"/>
                </a:solidFill>
                <a:latin typeface="Century Gothic" pitchFamily="34" charset="0"/>
                <a:ea typeface="ＭＳ Ｐゴシック" pitchFamily="34" charset="-128"/>
              </a:rPr>
              <a:t>f</a:t>
            </a:r>
            <a:r>
              <a:rPr lang="en-US" sz="1200" dirty="0" smtClean="0">
                <a:solidFill>
                  <a:schemeClr val="tx2"/>
                </a:solidFill>
                <a:latin typeface="Century Gothic" pitchFamily="34" charset="0"/>
                <a:ea typeface="ＭＳ Ｐゴシック" pitchFamily="34" charset="-128"/>
              </a:rPr>
              <a:t>ive celebrity </a:t>
            </a:r>
            <a:r>
              <a:rPr lang="en-US" sz="1200" dirty="0">
                <a:solidFill>
                  <a:schemeClr val="tx2"/>
                </a:solidFill>
                <a:latin typeface="Century Gothic" pitchFamily="34" charset="0"/>
                <a:ea typeface="ＭＳ Ｐゴシック" pitchFamily="34" charset="-128"/>
              </a:rPr>
              <a:t>p</a:t>
            </a:r>
            <a:r>
              <a:rPr lang="en-US" sz="1200" dirty="0" smtClean="0">
                <a:solidFill>
                  <a:schemeClr val="tx2"/>
                </a:solidFill>
                <a:latin typeface="Century Gothic" pitchFamily="34" charset="0"/>
                <a:ea typeface="ＭＳ Ｐゴシック" pitchFamily="34" charset="-128"/>
              </a:rPr>
              <a:t>ick included in foursome</a:t>
            </a:r>
          </a:p>
          <a:p>
            <a:pPr marL="0" indent="0"/>
            <a:r>
              <a:rPr lang="en-US" sz="1200" dirty="0" smtClean="0">
                <a:solidFill>
                  <a:schemeClr val="tx2"/>
                </a:solidFill>
                <a:latin typeface="Century Gothic" pitchFamily="34" charset="0"/>
                <a:ea typeface="ＭＳ Ｐゴシック" pitchFamily="34" charset="-128"/>
              </a:rPr>
              <a:t> All </a:t>
            </a:r>
            <a:r>
              <a:rPr lang="en-US" sz="1200" dirty="0">
                <a:solidFill>
                  <a:schemeClr val="tx2"/>
                </a:solidFill>
                <a:latin typeface="Century Gothic" pitchFamily="34" charset="0"/>
                <a:ea typeface="ＭＳ Ｐゴシック" pitchFamily="34" charset="-128"/>
              </a:rPr>
              <a:t>inclusive brunch and drinks throughout the </a:t>
            </a:r>
            <a:r>
              <a:rPr lang="en-US" sz="1200" dirty="0" smtClean="0">
                <a:solidFill>
                  <a:schemeClr val="tx2"/>
                </a:solidFill>
                <a:latin typeface="Century Gothic" pitchFamily="34" charset="0"/>
                <a:ea typeface="ＭＳ Ｐゴシック" pitchFamily="34" charset="-128"/>
              </a:rPr>
              <a:t>day</a:t>
            </a:r>
          </a:p>
          <a:p>
            <a:pPr marL="0" indent="0"/>
            <a:r>
              <a:rPr lang="en-US" sz="1200" dirty="0">
                <a:solidFill>
                  <a:schemeClr val="tx2"/>
                </a:solidFill>
                <a:latin typeface="Century Gothic" pitchFamily="34" charset="0"/>
                <a:ea typeface="ＭＳ Ｐゴシック" pitchFamily="34" charset="-128"/>
              </a:rPr>
              <a:t> </a:t>
            </a:r>
            <a:r>
              <a:rPr lang="en-US" sz="1200" dirty="0" smtClean="0">
                <a:solidFill>
                  <a:schemeClr val="tx2"/>
                </a:solidFill>
                <a:latin typeface="Century Gothic" pitchFamily="34" charset="0"/>
                <a:ea typeface="ＭＳ Ｐゴシック" pitchFamily="34" charset="-128"/>
              </a:rPr>
              <a:t>Access to special VIP Brunch with Jose</a:t>
            </a:r>
            <a:endParaRPr lang="en-US" sz="1200" dirty="0">
              <a:solidFill>
                <a:schemeClr val="tx2"/>
              </a:solidFill>
              <a:latin typeface="Century Gothic" pitchFamily="34" charset="0"/>
              <a:ea typeface="ＭＳ Ｐゴシック" pitchFamily="34" charset="-128"/>
            </a:endParaRPr>
          </a:p>
          <a:p>
            <a:pPr marL="0" indent="0"/>
            <a:r>
              <a:rPr lang="en-US" sz="1200" dirty="0" smtClean="0">
                <a:solidFill>
                  <a:schemeClr val="tx2"/>
                </a:solidFill>
                <a:latin typeface="Century Gothic" pitchFamily="34" charset="0"/>
                <a:ea typeface="ＭＳ Ｐゴシック" pitchFamily="34" charset="-128"/>
              </a:rPr>
              <a:t> Four (4) spots at Awards Gala Dinner</a:t>
            </a:r>
          </a:p>
          <a:p>
            <a:pPr marL="0" indent="0"/>
            <a:r>
              <a:rPr lang="en-US" sz="1200" dirty="0" smtClean="0">
                <a:solidFill>
                  <a:schemeClr val="tx2"/>
                </a:solidFill>
                <a:latin typeface="Century Gothic" pitchFamily="34" charset="0"/>
                <a:ea typeface="ＭＳ Ｐゴシック" pitchFamily="34" charset="-128"/>
              </a:rPr>
              <a:t> Four (4) signed Jose Bautista bats included with gift bag</a:t>
            </a:r>
          </a:p>
          <a:p>
            <a:pPr marL="0" indent="0"/>
            <a:r>
              <a:rPr lang="en-US" sz="1200" dirty="0">
                <a:solidFill>
                  <a:schemeClr val="tx2"/>
                </a:solidFill>
                <a:latin typeface="Century Gothic" pitchFamily="34" charset="0"/>
                <a:ea typeface="ＭＳ Ｐゴシック" pitchFamily="34" charset="-128"/>
              </a:rPr>
              <a:t> </a:t>
            </a:r>
            <a:r>
              <a:rPr lang="en-US" sz="1200" dirty="0" smtClean="0">
                <a:solidFill>
                  <a:schemeClr val="tx2"/>
                </a:solidFill>
                <a:latin typeface="Century Gothic" pitchFamily="34" charset="0"/>
                <a:ea typeface="ＭＳ Ｐゴシック" pitchFamily="34" charset="-128"/>
              </a:rPr>
              <a:t>Four (4) signed photo keepsakes from Jose Bautista </a:t>
            </a:r>
            <a:endParaRPr lang="en-US" sz="1200" dirty="0">
              <a:solidFill>
                <a:schemeClr val="tx2"/>
              </a:solidFill>
              <a:latin typeface="Century Gothic" pitchFamily="34" charset="0"/>
              <a:ea typeface="ＭＳ Ｐゴシック" pitchFamily="34" charset="-128"/>
            </a:endParaRPr>
          </a:p>
        </p:txBody>
      </p:sp>
      <p:sp>
        <p:nvSpPr>
          <p:cNvPr id="20486" name="Content Placeholder 2"/>
          <p:cNvSpPr txBox="1">
            <a:spLocks/>
          </p:cNvSpPr>
          <p:nvPr/>
        </p:nvSpPr>
        <p:spPr bwMode="auto">
          <a:xfrm>
            <a:off x="5010727" y="4953000"/>
            <a:ext cx="3983182" cy="2263588"/>
          </a:xfrm>
          <a:prstGeom prst="rect">
            <a:avLst/>
          </a:prstGeom>
          <a:noFill/>
          <a:ln w="9525">
            <a:noFill/>
            <a:miter lim="800000"/>
            <a:headEnd/>
            <a:tailEnd/>
          </a:ln>
        </p:spPr>
        <p:txBody>
          <a:bodyPr lIns="82058" tIns="41029" rIns="82058" bIns="41029"/>
          <a:lstStyle/>
          <a:p>
            <a:pPr marL="103998" indent="-103998">
              <a:spcBef>
                <a:spcPct val="20000"/>
              </a:spcBef>
              <a:buFont typeface="Arial" pitchFamily="34" charset="0"/>
              <a:buChar char="•"/>
              <a:defRPr/>
            </a:pPr>
            <a:r>
              <a:rPr lang="en-US" sz="1200" dirty="0" smtClean="0">
                <a:solidFill>
                  <a:schemeClr val="tx2"/>
                </a:solidFill>
                <a:latin typeface="Century Gothic" pitchFamily="34" charset="0"/>
              </a:rPr>
              <a:t>Professional </a:t>
            </a:r>
            <a:r>
              <a:rPr lang="en-US" sz="1200" dirty="0">
                <a:solidFill>
                  <a:schemeClr val="tx2"/>
                </a:solidFill>
                <a:latin typeface="Century Gothic" pitchFamily="34" charset="0"/>
              </a:rPr>
              <a:t>on-site staff support </a:t>
            </a:r>
          </a:p>
          <a:p>
            <a:pPr marL="103998" indent="-103998">
              <a:spcBef>
                <a:spcPct val="20000"/>
              </a:spcBef>
              <a:buFont typeface="Arial" pitchFamily="34" charset="0"/>
              <a:buChar char="•"/>
              <a:defRPr/>
            </a:pPr>
            <a:r>
              <a:rPr lang="en-US" sz="1200" dirty="0">
                <a:solidFill>
                  <a:schemeClr val="tx2"/>
                </a:solidFill>
                <a:latin typeface="Century Gothic" pitchFamily="34" charset="0"/>
              </a:rPr>
              <a:t>Opportunity to use Event marks for promotional campaigns, internal sales incentives and brand awareness programs </a:t>
            </a:r>
          </a:p>
          <a:p>
            <a:pPr>
              <a:spcBef>
                <a:spcPct val="20000"/>
              </a:spcBef>
              <a:defRPr/>
            </a:pPr>
            <a:endParaRPr lang="en-US" sz="1200" dirty="0">
              <a:solidFill>
                <a:schemeClr val="tx2"/>
              </a:solidFill>
              <a:latin typeface="Century Gothic" pitchFamily="34" charset="0"/>
            </a:endParaRPr>
          </a:p>
          <a:p>
            <a:pPr>
              <a:spcBef>
                <a:spcPct val="20000"/>
              </a:spcBef>
              <a:buFont typeface="Arial" pitchFamily="34" charset="0"/>
              <a:buNone/>
              <a:defRPr/>
            </a:pPr>
            <a:r>
              <a:rPr lang="en-US" sz="1200" b="1" dirty="0" smtClean="0">
                <a:solidFill>
                  <a:schemeClr val="tx2"/>
                </a:solidFill>
                <a:latin typeface="Century Gothic" pitchFamily="34" charset="0"/>
              </a:rPr>
              <a:t>Sponsorship Gold Package</a:t>
            </a:r>
            <a:r>
              <a:rPr lang="en-US" sz="1200" b="1" dirty="0">
                <a:solidFill>
                  <a:schemeClr val="tx2"/>
                </a:solidFill>
                <a:latin typeface="Century Gothic" pitchFamily="34" charset="0"/>
              </a:rPr>
              <a:t>: </a:t>
            </a:r>
            <a:r>
              <a:rPr lang="en-US" sz="1200" b="1" dirty="0" smtClean="0">
                <a:solidFill>
                  <a:schemeClr val="tx2"/>
                </a:solidFill>
                <a:latin typeface="Century Gothic" pitchFamily="34" charset="0"/>
              </a:rPr>
              <a:t>$10,000</a:t>
            </a:r>
            <a:endParaRPr lang="en-US" sz="1200" b="1" dirty="0">
              <a:solidFill>
                <a:schemeClr val="tx2"/>
              </a:solidFill>
              <a:latin typeface="Century Gothic" pitchFamily="34" charset="0"/>
            </a:endParaRPr>
          </a:p>
        </p:txBody>
      </p:sp>
      <p:sp>
        <p:nvSpPr>
          <p:cNvPr id="13" name="Title 1"/>
          <p:cNvSpPr txBox="1">
            <a:spLocks/>
          </p:cNvSpPr>
          <p:nvPr/>
        </p:nvSpPr>
        <p:spPr>
          <a:xfrm>
            <a:off x="184727" y="1524000"/>
            <a:ext cx="4548909" cy="1143000"/>
          </a:xfrm>
          <a:prstGeom prst="rect">
            <a:avLst/>
          </a:prstGeom>
        </p:spPr>
        <p:txBody>
          <a:bodyPr lIns="91429" tIns="45714" rIns="91429" bIns="45714" anchor="ctr">
            <a:normAutofit/>
          </a:bodyPr>
          <a:lstStyle/>
          <a:p>
            <a:pPr>
              <a:defRPr/>
            </a:pPr>
            <a:r>
              <a:rPr lang="en-US" sz="3100" b="1" dirty="0">
                <a:solidFill>
                  <a:schemeClr val="tx2"/>
                </a:solidFill>
                <a:effectLst>
                  <a:outerShdw blurRad="38100" dist="38100" dir="2700000" algn="tl">
                    <a:srgbClr val="000000">
                      <a:alpha val="43137"/>
                    </a:srgbClr>
                  </a:outerShdw>
                </a:effectLst>
                <a:latin typeface="Century Gothic" pitchFamily="34" charset="0"/>
                <a:ea typeface="+mj-ea"/>
                <a:cs typeface="+mj-cs"/>
              </a:rPr>
              <a:t>SPONSORSHIP</a:t>
            </a:r>
          </a:p>
          <a:p>
            <a:pPr>
              <a:defRPr/>
            </a:pPr>
            <a:r>
              <a:rPr lang="en-US" sz="3100" b="1" dirty="0" smtClean="0">
                <a:solidFill>
                  <a:schemeClr val="tx2"/>
                </a:solidFill>
                <a:effectLst>
                  <a:outerShdw blurRad="38100" dist="38100" dir="2700000" algn="tl">
                    <a:srgbClr val="000000">
                      <a:alpha val="43137"/>
                    </a:srgbClr>
                  </a:outerShdw>
                </a:effectLst>
                <a:latin typeface="Century Gothic" pitchFamily="34" charset="0"/>
                <a:ea typeface="+mj-ea"/>
                <a:cs typeface="+mj-cs"/>
              </a:rPr>
              <a:t>GOLD PACKAGE</a:t>
            </a:r>
            <a:endParaRPr lang="en-US" sz="3100" b="1" dirty="0">
              <a:solidFill>
                <a:schemeClr val="tx2"/>
              </a:solidFill>
              <a:effectLst>
                <a:outerShdw blurRad="38100" dist="38100" dir="2700000" algn="tl">
                  <a:srgbClr val="000000">
                    <a:alpha val="43137"/>
                  </a:srgbClr>
                </a:outerShdw>
              </a:effectLst>
              <a:latin typeface="Century Gothic" pitchFamily="34" charset="0"/>
              <a:ea typeface="+mj-ea"/>
              <a:cs typeface="+mj-cs"/>
            </a:endParaRPr>
          </a:p>
        </p:txBody>
      </p:sp>
      <p:sp>
        <p:nvSpPr>
          <p:cNvPr id="18438"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F54D6F12-0001-4636-A917-9A935B2C823F}" type="slidenum">
              <a:rPr lang="en-US" sz="1100">
                <a:latin typeface="Century Gothic" pitchFamily="34" charset="0"/>
              </a:rPr>
              <a:pPr algn="r" eaLnBrk="1" hangingPunct="1"/>
              <a:t>6</a:t>
            </a:fld>
            <a:endParaRPr lang="en-US" sz="1100" dirty="0">
              <a:latin typeface="Century Gothic" pitchFamily="34" charset="0"/>
            </a:endParaRPr>
          </a:p>
        </p:txBody>
      </p:sp>
      <p:pic>
        <p:nvPicPr>
          <p:cNvPr id="18" name="Picture 6" descr="https://fbcdn-sphotos-a-a.akamaihd.net/hphotos-ak-frc1/p480x480/944109_467201803363336_138356861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4500" y="2133600"/>
            <a:ext cx="2667000" cy="2667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471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0"/>
            <a:ext cx="9144000" cy="3505200"/>
            <a:chOff x="0" y="0"/>
            <a:chExt cx="9144000" cy="3505200"/>
          </a:xfrm>
        </p:grpSpPr>
        <p:pic>
          <p:nvPicPr>
            <p:cNvPr id="15" name="Picture 2" descr="http://canadiangolfmagazine.com/wp-content/gallery/eagles-nest/img_7490.jpg"/>
            <p:cNvPicPr>
              <a:picLocks noChangeAspect="1" noChangeArrowheads="1"/>
            </p:cNvPicPr>
            <p:nvPr/>
          </p:nvPicPr>
          <p:blipFill rotWithShape="1">
            <a:blip r:embed="rId3">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6" name="Flowchart: Punched Tape 15"/>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34" name="Content Placeholder 2"/>
          <p:cNvSpPr>
            <a:spLocks noGrp="1"/>
          </p:cNvSpPr>
          <p:nvPr>
            <p:ph idx="1"/>
          </p:nvPr>
        </p:nvSpPr>
        <p:spPr bwMode="auto">
          <a:xfrm>
            <a:off x="215034" y="2612933"/>
            <a:ext cx="4668693" cy="41688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Autofit/>
          </a:bodyPr>
          <a:lstStyle/>
          <a:p>
            <a:pPr marL="0" indent="0">
              <a:buNone/>
            </a:pPr>
            <a:r>
              <a:rPr lang="en-US" sz="1200" b="1" dirty="0">
                <a:solidFill>
                  <a:schemeClr val="tx2"/>
                </a:solidFill>
                <a:latin typeface="Century Gothic" pitchFamily="34" charset="0"/>
                <a:ea typeface="ＭＳ Ｐゴシック" pitchFamily="34" charset="-128"/>
              </a:rPr>
              <a:t>Your support of the </a:t>
            </a:r>
            <a:r>
              <a:rPr lang="en-US" sz="1200" b="1" dirty="0" smtClean="0">
                <a:solidFill>
                  <a:schemeClr val="tx2"/>
                </a:solidFill>
                <a:latin typeface="Century Gothic" pitchFamily="34" charset="0"/>
                <a:ea typeface="ＭＳ Ｐゴシック" pitchFamily="34" charset="-128"/>
              </a:rPr>
              <a:t>Jose Bautista Celebrity Golf </a:t>
            </a:r>
            <a:r>
              <a:rPr lang="en-US" sz="1200" b="1" dirty="0">
                <a:solidFill>
                  <a:schemeClr val="tx2"/>
                </a:solidFill>
                <a:latin typeface="Century Gothic" pitchFamily="34" charset="0"/>
                <a:ea typeface="ＭＳ Ｐゴシック" pitchFamily="34" charset="-128"/>
              </a:rPr>
              <a:t>Classic will </a:t>
            </a:r>
            <a:r>
              <a:rPr lang="en-US" sz="1200" b="1" dirty="0" smtClean="0">
                <a:solidFill>
                  <a:schemeClr val="tx2"/>
                </a:solidFill>
                <a:latin typeface="Century Gothic" pitchFamily="34" charset="0"/>
                <a:ea typeface="ＭＳ Ｐゴシック" pitchFamily="34" charset="-128"/>
              </a:rPr>
              <a:t>grant you </a:t>
            </a:r>
            <a:r>
              <a:rPr lang="en-US" sz="1200" b="1" dirty="0">
                <a:solidFill>
                  <a:schemeClr val="tx2"/>
                </a:solidFill>
                <a:latin typeface="Century Gothic" pitchFamily="34" charset="0"/>
                <a:ea typeface="ＭＳ Ｐゴシック" pitchFamily="34" charset="-128"/>
              </a:rPr>
              <a:t>and your guests the following: </a:t>
            </a:r>
            <a:endParaRPr lang="en-US" sz="1200" b="1" dirty="0" smtClean="0">
              <a:solidFill>
                <a:schemeClr val="tx2"/>
              </a:solidFill>
              <a:latin typeface="Century Gothic" pitchFamily="34" charset="0"/>
              <a:ea typeface="ＭＳ Ｐゴシック" pitchFamily="34" charset="-128"/>
            </a:endParaRPr>
          </a:p>
          <a:p>
            <a:pPr marL="0" indent="0">
              <a:buNone/>
            </a:pPr>
            <a:endParaRPr lang="en-US" sz="1200" b="1" dirty="0">
              <a:solidFill>
                <a:schemeClr val="tx2"/>
              </a:solidFill>
              <a:latin typeface="Century Gothic" pitchFamily="34" charset="0"/>
              <a:ea typeface="ＭＳ Ｐゴシック" pitchFamily="34" charset="-128"/>
            </a:endParaRPr>
          </a:p>
          <a:p>
            <a:pPr marL="0" indent="0"/>
            <a:r>
              <a:rPr lang="ja-JP" altLang="en-US" sz="1200" dirty="0">
                <a:solidFill>
                  <a:schemeClr val="tx2"/>
                </a:solidFill>
                <a:latin typeface="Century Gothic" pitchFamily="34" charset="0"/>
                <a:ea typeface="ＭＳ Ｐゴシック" pitchFamily="34" charset="-128"/>
              </a:rPr>
              <a:t> “</a:t>
            </a:r>
            <a:r>
              <a:rPr lang="en-US" altLang="ja-JP" sz="1200" dirty="0">
                <a:solidFill>
                  <a:schemeClr val="tx2"/>
                </a:solidFill>
                <a:latin typeface="Century Gothic" pitchFamily="34" charset="0"/>
                <a:ea typeface="ＭＳ Ｐゴシック" pitchFamily="34" charset="-128"/>
              </a:rPr>
              <a:t>Category</a:t>
            </a:r>
            <a:r>
              <a:rPr lang="ja-JP" altLang="en-US" sz="1200" dirty="0">
                <a:solidFill>
                  <a:schemeClr val="tx2"/>
                </a:solidFill>
                <a:latin typeface="Century Gothic" pitchFamily="34" charset="0"/>
                <a:ea typeface="ＭＳ Ｐゴシック" pitchFamily="34" charset="-128"/>
              </a:rPr>
              <a:t>”</a:t>
            </a:r>
            <a:r>
              <a:rPr lang="en-US" altLang="ja-JP" sz="1200" dirty="0">
                <a:solidFill>
                  <a:schemeClr val="tx2"/>
                </a:solidFill>
                <a:latin typeface="Century Gothic" pitchFamily="34" charset="0"/>
                <a:ea typeface="ＭＳ Ｐゴシック" pitchFamily="34" charset="-128"/>
              </a:rPr>
              <a:t> designation, recognition and exclusivity</a:t>
            </a:r>
          </a:p>
          <a:p>
            <a:pPr marL="0" indent="0"/>
            <a:r>
              <a:rPr lang="en-US" sz="1200" dirty="0">
                <a:solidFill>
                  <a:schemeClr val="tx2"/>
                </a:solidFill>
                <a:latin typeface="Century Gothic" pitchFamily="34" charset="0"/>
                <a:ea typeface="ＭＳ Ｐゴシック" pitchFamily="34" charset="-128"/>
              </a:rPr>
              <a:t> Official hole sponsor designation with name and/or logo </a:t>
            </a:r>
            <a:r>
              <a:rPr lang="en-US" sz="1200" dirty="0" smtClean="0">
                <a:solidFill>
                  <a:schemeClr val="tx2"/>
                </a:solidFill>
                <a:latin typeface="Century Gothic" pitchFamily="34" charset="0"/>
                <a:ea typeface="ＭＳ Ｐゴシック" pitchFamily="34" charset="-128"/>
              </a:rPr>
              <a:t>inclusion </a:t>
            </a:r>
          </a:p>
          <a:p>
            <a:pPr marL="400050" lvl="1" indent="0"/>
            <a:r>
              <a:rPr lang="en-US" sz="1200" dirty="0" smtClean="0">
                <a:solidFill>
                  <a:schemeClr val="tx2"/>
                </a:solidFill>
                <a:latin typeface="Century Gothic" pitchFamily="34" charset="0"/>
                <a:ea typeface="ＭＳ Ｐゴシック" pitchFamily="34" charset="-128"/>
              </a:rPr>
              <a:t>Name </a:t>
            </a:r>
            <a:r>
              <a:rPr lang="en-US" sz="1200" dirty="0">
                <a:solidFill>
                  <a:schemeClr val="tx2"/>
                </a:solidFill>
                <a:latin typeface="Century Gothic" pitchFamily="34" charset="0"/>
                <a:ea typeface="ＭＳ Ｐゴシック" pitchFamily="34" charset="-128"/>
              </a:rPr>
              <a:t>and/or logo inclusion on pre-Event messaging including e-mail blasts, save-the-date collateral, confirmation mailing, and Event website</a:t>
            </a:r>
          </a:p>
          <a:p>
            <a:pPr marL="0" indent="0"/>
            <a:r>
              <a:rPr lang="en-US" sz="1200" dirty="0">
                <a:solidFill>
                  <a:schemeClr val="tx2"/>
                </a:solidFill>
                <a:latin typeface="Century Gothic" pitchFamily="34" charset="0"/>
                <a:ea typeface="ＭＳ Ｐゴシック" pitchFamily="34" charset="-128"/>
              </a:rPr>
              <a:t> Logo inclusion on Event signage </a:t>
            </a:r>
          </a:p>
          <a:p>
            <a:pPr marL="0" indent="0"/>
            <a:r>
              <a:rPr lang="en-US" sz="1200" dirty="0" smtClean="0">
                <a:solidFill>
                  <a:schemeClr val="tx2"/>
                </a:solidFill>
                <a:latin typeface="Century Gothic" pitchFamily="34" charset="0"/>
                <a:ea typeface="ＭＳ Ｐゴシック" pitchFamily="34" charset="-128"/>
              </a:rPr>
              <a:t> One </a:t>
            </a:r>
            <a:r>
              <a:rPr lang="en-US" sz="1200" dirty="0">
                <a:solidFill>
                  <a:schemeClr val="tx2"/>
                </a:solidFill>
                <a:latin typeface="Century Gothic" pitchFamily="34" charset="0"/>
                <a:ea typeface="ＭＳ Ｐゴシック" pitchFamily="34" charset="-128"/>
              </a:rPr>
              <a:t>(1) </a:t>
            </a:r>
            <a:r>
              <a:rPr lang="en-US" sz="1200" dirty="0" smtClean="0">
                <a:solidFill>
                  <a:schemeClr val="tx2"/>
                </a:solidFill>
                <a:latin typeface="Century Gothic" pitchFamily="34" charset="0"/>
                <a:ea typeface="ＭＳ Ｐゴシック" pitchFamily="34" charset="-128"/>
              </a:rPr>
              <a:t>advertisement </a:t>
            </a:r>
            <a:r>
              <a:rPr lang="en-US" sz="1200" dirty="0">
                <a:solidFill>
                  <a:schemeClr val="tx2"/>
                </a:solidFill>
                <a:latin typeface="Century Gothic" pitchFamily="34" charset="0"/>
                <a:ea typeface="ＭＳ Ｐゴシック" pitchFamily="34" charset="-128"/>
              </a:rPr>
              <a:t>in the official Event program</a:t>
            </a:r>
          </a:p>
          <a:p>
            <a:pPr marL="0" indent="0"/>
            <a:r>
              <a:rPr lang="en-US" sz="1200" dirty="0">
                <a:solidFill>
                  <a:schemeClr val="tx2"/>
                </a:solidFill>
                <a:latin typeface="Century Gothic" pitchFamily="34" charset="0"/>
                <a:ea typeface="ＭＳ Ｐゴシック" pitchFamily="34" charset="-128"/>
              </a:rPr>
              <a:t> One (1) foursome in Event </a:t>
            </a:r>
            <a:r>
              <a:rPr lang="en-US" sz="1200" dirty="0" smtClean="0">
                <a:solidFill>
                  <a:schemeClr val="tx2"/>
                </a:solidFill>
                <a:latin typeface="Century Gothic" pitchFamily="34" charset="0"/>
                <a:ea typeface="ＭＳ Ｐゴシック" pitchFamily="34" charset="-128"/>
              </a:rPr>
              <a:t>(4) golfers</a:t>
            </a:r>
          </a:p>
          <a:p>
            <a:pPr marL="0" indent="0"/>
            <a:r>
              <a:rPr lang="en-US" sz="1200" dirty="0" smtClean="0">
                <a:solidFill>
                  <a:schemeClr val="tx2"/>
                </a:solidFill>
                <a:latin typeface="Century Gothic" pitchFamily="34" charset="0"/>
                <a:ea typeface="ＭＳ Ｐゴシック" pitchFamily="34" charset="-128"/>
              </a:rPr>
              <a:t> All </a:t>
            </a:r>
            <a:r>
              <a:rPr lang="en-US" sz="1200" dirty="0">
                <a:solidFill>
                  <a:schemeClr val="tx2"/>
                </a:solidFill>
                <a:latin typeface="Century Gothic" pitchFamily="34" charset="0"/>
                <a:ea typeface="ＭＳ Ｐゴシック" pitchFamily="34" charset="-128"/>
              </a:rPr>
              <a:t>inclusive brunch and drinks throughout the day</a:t>
            </a:r>
          </a:p>
          <a:p>
            <a:pPr marL="0" indent="0"/>
            <a:r>
              <a:rPr lang="en-US" sz="1200" dirty="0" smtClean="0">
                <a:solidFill>
                  <a:schemeClr val="tx2"/>
                </a:solidFill>
                <a:latin typeface="Century Gothic" pitchFamily="34" charset="0"/>
                <a:ea typeface="ＭＳ Ｐゴシック" pitchFamily="34" charset="-128"/>
              </a:rPr>
              <a:t> Four (4) spots at Awards Gala Dinner</a:t>
            </a:r>
          </a:p>
          <a:p>
            <a:pPr marL="0" indent="0"/>
            <a:r>
              <a:rPr lang="en-US" sz="1200" dirty="0">
                <a:solidFill>
                  <a:schemeClr val="tx2"/>
                </a:solidFill>
                <a:latin typeface="Century Gothic" pitchFamily="34" charset="0"/>
                <a:ea typeface="ＭＳ Ｐゴシック" pitchFamily="34" charset="-128"/>
              </a:rPr>
              <a:t> </a:t>
            </a:r>
            <a:r>
              <a:rPr lang="en-US" sz="1200" dirty="0" smtClean="0">
                <a:solidFill>
                  <a:schemeClr val="tx2"/>
                </a:solidFill>
                <a:latin typeface="Century Gothic" pitchFamily="34" charset="0"/>
                <a:ea typeface="ＭＳ Ｐゴシック" pitchFamily="34" charset="-128"/>
              </a:rPr>
              <a:t>Four (4) signed photo keepsakes from Jose </a:t>
            </a:r>
            <a:r>
              <a:rPr lang="en-US" sz="1200" dirty="0" smtClean="0">
                <a:solidFill>
                  <a:schemeClr val="tx2"/>
                </a:solidFill>
                <a:latin typeface="Century Gothic" pitchFamily="34" charset="0"/>
                <a:ea typeface="ＭＳ Ｐゴシック" pitchFamily="34" charset="-128"/>
              </a:rPr>
              <a:t>Bautista</a:t>
            </a:r>
          </a:p>
          <a:p>
            <a:pPr marL="0" indent="0"/>
            <a:r>
              <a:rPr lang="en-US" sz="1200" dirty="0">
                <a:solidFill>
                  <a:schemeClr val="tx2"/>
                </a:solidFill>
                <a:latin typeface="Century Gothic" pitchFamily="34" charset="0"/>
                <a:ea typeface="ＭＳ Ｐゴシック" pitchFamily="34" charset="-128"/>
              </a:rPr>
              <a:t> </a:t>
            </a:r>
            <a:r>
              <a:rPr lang="en-US" sz="1200" dirty="0" smtClean="0">
                <a:solidFill>
                  <a:schemeClr val="tx2"/>
                </a:solidFill>
                <a:latin typeface="Century Gothic" pitchFamily="34" charset="0"/>
                <a:ea typeface="ＭＳ Ｐゴシック" pitchFamily="34" charset="-128"/>
              </a:rPr>
              <a:t>Four (4) gift bags </a:t>
            </a:r>
            <a:endParaRPr lang="en-US" sz="1200" dirty="0">
              <a:solidFill>
                <a:schemeClr val="tx2"/>
              </a:solidFill>
              <a:latin typeface="Century Gothic" pitchFamily="34" charset="0"/>
              <a:ea typeface="ＭＳ Ｐゴシック" pitchFamily="34" charset="-128"/>
            </a:endParaRPr>
          </a:p>
        </p:txBody>
      </p:sp>
      <p:sp>
        <p:nvSpPr>
          <p:cNvPr id="20486" name="Content Placeholder 2"/>
          <p:cNvSpPr txBox="1">
            <a:spLocks/>
          </p:cNvSpPr>
          <p:nvPr/>
        </p:nvSpPr>
        <p:spPr bwMode="auto">
          <a:xfrm>
            <a:off x="5010727" y="4953000"/>
            <a:ext cx="3983182" cy="2263588"/>
          </a:xfrm>
          <a:prstGeom prst="rect">
            <a:avLst/>
          </a:prstGeom>
          <a:noFill/>
          <a:ln w="9525">
            <a:noFill/>
            <a:miter lim="800000"/>
            <a:headEnd/>
            <a:tailEnd/>
          </a:ln>
        </p:spPr>
        <p:txBody>
          <a:bodyPr lIns="82058" tIns="41029" rIns="82058" bIns="41029"/>
          <a:lstStyle/>
          <a:p>
            <a:pPr marL="103998" indent="-103998">
              <a:spcBef>
                <a:spcPct val="20000"/>
              </a:spcBef>
              <a:buFont typeface="Arial" pitchFamily="34" charset="0"/>
              <a:buChar char="•"/>
              <a:defRPr/>
            </a:pPr>
            <a:r>
              <a:rPr lang="en-US" sz="1200" dirty="0" smtClean="0">
                <a:solidFill>
                  <a:schemeClr val="tx2"/>
                </a:solidFill>
                <a:latin typeface="Century Gothic" pitchFamily="34" charset="0"/>
              </a:rPr>
              <a:t>Professional </a:t>
            </a:r>
            <a:r>
              <a:rPr lang="en-US" sz="1200" dirty="0">
                <a:solidFill>
                  <a:schemeClr val="tx2"/>
                </a:solidFill>
                <a:latin typeface="Century Gothic" pitchFamily="34" charset="0"/>
              </a:rPr>
              <a:t>on-site staff support </a:t>
            </a:r>
          </a:p>
          <a:p>
            <a:pPr marL="103998" indent="-103998">
              <a:spcBef>
                <a:spcPct val="20000"/>
              </a:spcBef>
              <a:buFont typeface="Arial" pitchFamily="34" charset="0"/>
              <a:buChar char="•"/>
              <a:defRPr/>
            </a:pPr>
            <a:r>
              <a:rPr lang="en-US" sz="1200" dirty="0">
                <a:solidFill>
                  <a:schemeClr val="tx2"/>
                </a:solidFill>
                <a:latin typeface="Century Gothic" pitchFamily="34" charset="0"/>
              </a:rPr>
              <a:t>Opportunity to use Event marks for promotional campaigns, internal sales incentives and brand awareness programs </a:t>
            </a:r>
          </a:p>
          <a:p>
            <a:pPr>
              <a:spcBef>
                <a:spcPct val="20000"/>
              </a:spcBef>
              <a:defRPr/>
            </a:pPr>
            <a:endParaRPr lang="en-US" sz="1200" dirty="0">
              <a:solidFill>
                <a:schemeClr val="tx2"/>
              </a:solidFill>
              <a:latin typeface="Century Gothic" pitchFamily="34" charset="0"/>
            </a:endParaRPr>
          </a:p>
          <a:p>
            <a:pPr>
              <a:spcBef>
                <a:spcPct val="20000"/>
              </a:spcBef>
              <a:buFont typeface="Arial" pitchFamily="34" charset="0"/>
              <a:buNone/>
              <a:defRPr/>
            </a:pPr>
            <a:r>
              <a:rPr lang="en-US" sz="1200" b="1" dirty="0">
                <a:solidFill>
                  <a:schemeClr val="tx2"/>
                </a:solidFill>
                <a:latin typeface="Century Gothic" pitchFamily="34" charset="0"/>
              </a:rPr>
              <a:t>Sponsorship </a:t>
            </a:r>
            <a:r>
              <a:rPr lang="en-US" sz="1200" b="1" dirty="0" smtClean="0">
                <a:solidFill>
                  <a:schemeClr val="tx2"/>
                </a:solidFill>
                <a:latin typeface="Century Gothic" pitchFamily="34" charset="0"/>
              </a:rPr>
              <a:t>Package</a:t>
            </a:r>
            <a:r>
              <a:rPr lang="en-US" sz="1200" b="1" dirty="0">
                <a:solidFill>
                  <a:schemeClr val="tx2"/>
                </a:solidFill>
                <a:latin typeface="Century Gothic" pitchFamily="34" charset="0"/>
              </a:rPr>
              <a:t>: </a:t>
            </a:r>
            <a:r>
              <a:rPr lang="en-US" sz="1200" b="1" dirty="0" smtClean="0">
                <a:solidFill>
                  <a:schemeClr val="tx2"/>
                </a:solidFill>
                <a:latin typeface="Century Gothic" pitchFamily="34" charset="0"/>
              </a:rPr>
              <a:t>$7,500</a:t>
            </a:r>
            <a:endParaRPr lang="en-US" sz="1200" b="1" dirty="0">
              <a:solidFill>
                <a:schemeClr val="tx2"/>
              </a:solidFill>
              <a:latin typeface="Century Gothic" pitchFamily="34" charset="0"/>
            </a:endParaRPr>
          </a:p>
        </p:txBody>
      </p:sp>
      <p:sp>
        <p:nvSpPr>
          <p:cNvPr id="13" name="Title 1"/>
          <p:cNvSpPr txBox="1">
            <a:spLocks/>
          </p:cNvSpPr>
          <p:nvPr/>
        </p:nvSpPr>
        <p:spPr>
          <a:xfrm>
            <a:off x="184727" y="1524000"/>
            <a:ext cx="4548909" cy="1143000"/>
          </a:xfrm>
          <a:prstGeom prst="rect">
            <a:avLst/>
          </a:prstGeom>
        </p:spPr>
        <p:txBody>
          <a:bodyPr lIns="91429" tIns="45714" rIns="91429" bIns="45714" anchor="ctr">
            <a:normAutofit/>
          </a:bodyPr>
          <a:lstStyle/>
          <a:p>
            <a:pPr>
              <a:defRPr/>
            </a:pPr>
            <a:r>
              <a:rPr lang="en-US" sz="3100" b="1" dirty="0">
                <a:solidFill>
                  <a:schemeClr val="tx2"/>
                </a:solidFill>
                <a:effectLst>
                  <a:outerShdw blurRad="38100" dist="38100" dir="2700000" algn="tl">
                    <a:srgbClr val="000000">
                      <a:alpha val="43137"/>
                    </a:srgbClr>
                  </a:outerShdw>
                </a:effectLst>
                <a:latin typeface="Century Gothic" pitchFamily="34" charset="0"/>
                <a:ea typeface="+mj-ea"/>
                <a:cs typeface="+mj-cs"/>
              </a:rPr>
              <a:t>SPONSORSHIP</a:t>
            </a:r>
          </a:p>
          <a:p>
            <a:pPr>
              <a:defRPr/>
            </a:pPr>
            <a:r>
              <a:rPr lang="en-US" sz="3100" b="1" dirty="0">
                <a:solidFill>
                  <a:schemeClr val="tx2"/>
                </a:solidFill>
                <a:effectLst>
                  <a:outerShdw blurRad="38100" dist="38100" dir="2700000" algn="tl">
                    <a:srgbClr val="000000">
                      <a:alpha val="43137"/>
                    </a:srgbClr>
                  </a:outerShdw>
                </a:effectLst>
                <a:latin typeface="Century Gothic" pitchFamily="34" charset="0"/>
                <a:ea typeface="+mj-ea"/>
                <a:cs typeface="+mj-cs"/>
              </a:rPr>
              <a:t>PACKAGE</a:t>
            </a:r>
          </a:p>
        </p:txBody>
      </p:sp>
      <p:sp>
        <p:nvSpPr>
          <p:cNvPr id="18438"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F54D6F12-0001-4636-A917-9A935B2C823F}" type="slidenum">
              <a:rPr lang="en-US" sz="1100">
                <a:latin typeface="Century Gothic" pitchFamily="34" charset="0"/>
              </a:rPr>
              <a:pPr algn="r" eaLnBrk="1" hangingPunct="1"/>
              <a:t>7</a:t>
            </a:fld>
            <a:endParaRPr lang="en-US" sz="1100" dirty="0">
              <a:latin typeface="Century Gothic" pitchFamily="34" charset="0"/>
            </a:endParaRPr>
          </a:p>
        </p:txBody>
      </p:sp>
      <p:pic>
        <p:nvPicPr>
          <p:cNvPr id="18" name="Picture 6" descr="https://fbcdn-sphotos-a-a.akamaihd.net/hphotos-ak-frc1/p480x480/944109_467201803363336_138356861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4500" y="2133600"/>
            <a:ext cx="2667000" cy="2667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817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3505200"/>
            <a:chOff x="0" y="0"/>
            <a:chExt cx="9144000" cy="3505200"/>
          </a:xfrm>
        </p:grpSpPr>
        <p:pic>
          <p:nvPicPr>
            <p:cNvPr id="10"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1" name="Flowchart: Punched Tape 10"/>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458" name="Content Placeholder 2"/>
          <p:cNvSpPr>
            <a:spLocks noGrp="1"/>
          </p:cNvSpPr>
          <p:nvPr>
            <p:ph idx="1"/>
          </p:nvPr>
        </p:nvSpPr>
        <p:spPr bwMode="auto">
          <a:xfrm>
            <a:off x="215035" y="2273394"/>
            <a:ext cx="5880965" cy="395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rmAutofit/>
          </a:bodyPr>
          <a:lstStyle/>
          <a:p>
            <a:pPr marL="0" indent="0">
              <a:spcBef>
                <a:spcPct val="0"/>
              </a:spcBef>
              <a:buNone/>
            </a:pPr>
            <a:r>
              <a:rPr lang="en-US" sz="1100" i="1" dirty="0">
                <a:solidFill>
                  <a:schemeClr val="tx2"/>
                </a:solidFill>
                <a:latin typeface="Century Gothic" pitchFamily="34" charset="0"/>
                <a:ea typeface="ＭＳ Ｐゴシック" pitchFamily="34" charset="-128"/>
              </a:rPr>
              <a:t>Treat your top executives, most-important clients or key business prospects to an exclusive, celebrity VIP golfing getaway they will never forget -- your donation will also benefit </a:t>
            </a:r>
            <a:r>
              <a:rPr lang="en-US" sz="1100" i="1" dirty="0" smtClean="0">
                <a:solidFill>
                  <a:schemeClr val="tx2"/>
                </a:solidFill>
                <a:latin typeface="Century Gothic" pitchFamily="34" charset="0"/>
                <a:ea typeface="ＭＳ Ｐゴシック" pitchFamily="34" charset="-128"/>
              </a:rPr>
              <a:t>the Bautista Family Education Fund.</a:t>
            </a: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r>
              <a:rPr lang="en-US" sz="1100" b="1" dirty="0">
                <a:solidFill>
                  <a:schemeClr val="tx2"/>
                </a:solidFill>
                <a:latin typeface="Century Gothic" pitchFamily="34" charset="0"/>
                <a:ea typeface="ＭＳ Ｐゴシック" pitchFamily="34" charset="-128"/>
              </a:rPr>
              <a:t>Your support of the </a:t>
            </a:r>
            <a:r>
              <a:rPr lang="en-US" sz="1100" b="1" dirty="0" smtClean="0">
                <a:solidFill>
                  <a:schemeClr val="tx2"/>
                </a:solidFill>
                <a:latin typeface="Century Gothic" pitchFamily="34" charset="0"/>
                <a:ea typeface="ＭＳ Ｐゴシック" pitchFamily="34" charset="-128"/>
              </a:rPr>
              <a:t>Jose Bautista Celebrity Golf </a:t>
            </a:r>
            <a:r>
              <a:rPr lang="en-US" sz="1100" b="1" dirty="0">
                <a:solidFill>
                  <a:schemeClr val="tx2"/>
                </a:solidFill>
                <a:latin typeface="Century Gothic" pitchFamily="34" charset="0"/>
                <a:ea typeface="ＭＳ Ｐゴシック" pitchFamily="34" charset="-128"/>
              </a:rPr>
              <a:t>Classic </a:t>
            </a:r>
          </a:p>
          <a:p>
            <a:pPr marL="0" indent="0">
              <a:spcBef>
                <a:spcPct val="0"/>
              </a:spcBef>
              <a:spcAft>
                <a:spcPts val="269"/>
              </a:spcAft>
              <a:buNone/>
            </a:pPr>
            <a:r>
              <a:rPr lang="en-US" sz="1100" b="1" dirty="0">
                <a:solidFill>
                  <a:schemeClr val="tx2"/>
                </a:solidFill>
                <a:latin typeface="Century Gothic" pitchFamily="34" charset="0"/>
                <a:ea typeface="ＭＳ Ｐゴシック" pitchFamily="34" charset="-128"/>
              </a:rPr>
              <a:t>will grant you </a:t>
            </a:r>
            <a:r>
              <a:rPr lang="en-US" sz="1100" b="1" dirty="0" smtClean="0">
                <a:solidFill>
                  <a:schemeClr val="tx2"/>
                </a:solidFill>
                <a:latin typeface="Century Gothic" pitchFamily="34" charset="0"/>
                <a:ea typeface="ＭＳ Ｐゴシック" pitchFamily="34" charset="-128"/>
              </a:rPr>
              <a:t>the </a:t>
            </a:r>
            <a:r>
              <a:rPr lang="en-US" sz="1100" b="1" dirty="0">
                <a:solidFill>
                  <a:schemeClr val="tx2"/>
                </a:solidFill>
                <a:latin typeface="Century Gothic" pitchFamily="34" charset="0"/>
                <a:ea typeface="ＭＳ Ｐゴシック" pitchFamily="34" charset="-128"/>
              </a:rPr>
              <a:t>following benefits</a:t>
            </a:r>
            <a:r>
              <a:rPr lang="en-US" sz="1100" b="1" dirty="0" smtClean="0">
                <a:solidFill>
                  <a:schemeClr val="tx2"/>
                </a:solidFill>
                <a:latin typeface="Century Gothic" pitchFamily="34" charset="0"/>
                <a:ea typeface="ＭＳ Ｐゴシック" pitchFamily="34" charset="-128"/>
              </a:rPr>
              <a:t>:</a:t>
            </a:r>
          </a:p>
          <a:p>
            <a:pPr marL="0" indent="0">
              <a:spcBef>
                <a:spcPct val="0"/>
              </a:spcBef>
              <a:spcAft>
                <a:spcPts val="269"/>
              </a:spcAft>
              <a:buNone/>
            </a:pPr>
            <a:endParaRPr lang="en-US" sz="1100" b="1" dirty="0">
              <a:solidFill>
                <a:schemeClr val="tx2"/>
              </a:solidFill>
              <a:latin typeface="Century Gothic" pitchFamily="34" charset="0"/>
              <a:ea typeface="ＭＳ Ｐゴシック" pitchFamily="34" charset="-128"/>
            </a:endParaRP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One (1) foursome in Event </a:t>
            </a:r>
            <a:r>
              <a:rPr lang="en-US" sz="1100" dirty="0" smtClean="0">
                <a:solidFill>
                  <a:schemeClr val="tx2"/>
                </a:solidFill>
                <a:latin typeface="Century Gothic" pitchFamily="34" charset="0"/>
                <a:ea typeface="ＭＳ Ｐゴシック" pitchFamily="34" charset="-128"/>
              </a:rPr>
              <a:t>(</a:t>
            </a:r>
            <a:r>
              <a:rPr lang="en-US" sz="1100" dirty="0" smtClean="0">
                <a:solidFill>
                  <a:schemeClr val="tx2"/>
                </a:solidFill>
                <a:latin typeface="Century Gothic" pitchFamily="34" charset="0"/>
                <a:ea typeface="ＭＳ Ｐゴシック" pitchFamily="34" charset="-128"/>
              </a:rPr>
              <a:t>4) </a:t>
            </a:r>
            <a:r>
              <a:rPr lang="en-US" sz="1100" dirty="0" smtClean="0">
                <a:solidFill>
                  <a:schemeClr val="tx2"/>
                </a:solidFill>
                <a:latin typeface="Century Gothic" pitchFamily="34" charset="0"/>
                <a:ea typeface="ＭＳ Ｐゴシック" pitchFamily="34" charset="-128"/>
              </a:rPr>
              <a:t>golfers</a:t>
            </a:r>
            <a:endParaRPr lang="en-US" sz="1100" dirty="0">
              <a:solidFill>
                <a:schemeClr val="tx2"/>
              </a:solidFill>
              <a:latin typeface="Century Gothic" pitchFamily="34" charset="0"/>
              <a:ea typeface="ＭＳ Ｐゴシック" pitchFamily="34" charset="-128"/>
            </a:endParaRPr>
          </a:p>
          <a:p>
            <a:pPr marL="0" indent="0">
              <a:spcBef>
                <a:spcPct val="0"/>
              </a:spcBef>
              <a:spcAft>
                <a:spcPts val="269"/>
              </a:spcAft>
            </a:pPr>
            <a:r>
              <a:rPr lang="en-US" sz="1100" dirty="0" smtClean="0">
                <a:solidFill>
                  <a:schemeClr val="tx2"/>
                </a:solidFill>
                <a:latin typeface="Century Gothic" pitchFamily="34" charset="0"/>
                <a:ea typeface="ＭＳ Ｐゴシック" pitchFamily="34" charset="-128"/>
              </a:rPr>
              <a:t> All </a:t>
            </a:r>
            <a:r>
              <a:rPr lang="en-US" sz="1100" dirty="0">
                <a:solidFill>
                  <a:schemeClr val="tx2"/>
                </a:solidFill>
                <a:latin typeface="Century Gothic" pitchFamily="34" charset="0"/>
                <a:ea typeface="ＭＳ Ｐゴシック" pitchFamily="34" charset="-128"/>
              </a:rPr>
              <a:t>inclusive </a:t>
            </a:r>
            <a:r>
              <a:rPr lang="en-US" sz="1100" dirty="0" smtClean="0">
                <a:solidFill>
                  <a:schemeClr val="tx2"/>
                </a:solidFill>
                <a:latin typeface="Century Gothic" pitchFamily="34" charset="0"/>
                <a:ea typeface="ＭＳ Ｐゴシック" pitchFamily="34" charset="-128"/>
              </a:rPr>
              <a:t>brunch and drinks throughout the day</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Four (4) spots at the Awards Gala Dinner</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Four (4) signed photo keepsakes from Jose Bautista </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Four (4) gift bags</a:t>
            </a:r>
            <a:endParaRPr lang="en-US" sz="1100" dirty="0">
              <a:solidFill>
                <a:schemeClr val="tx2"/>
              </a:solidFill>
              <a:latin typeface="Century Gothic" pitchFamily="34" charset="0"/>
              <a:ea typeface="ＭＳ Ｐゴシック" pitchFamily="34" charset="-128"/>
            </a:endParaRPr>
          </a:p>
          <a:p>
            <a:pPr marL="0" indent="0">
              <a:spcBef>
                <a:spcPct val="0"/>
              </a:spcBef>
              <a:spcAft>
                <a:spcPts val="269"/>
              </a:spcAft>
              <a:buNone/>
            </a:pPr>
            <a:endParaRPr lang="en-US" sz="1100" b="1" dirty="0" smtClean="0">
              <a:solidFill>
                <a:schemeClr val="tx2"/>
              </a:solidFill>
              <a:latin typeface="Century Gothic" pitchFamily="34" charset="0"/>
              <a:ea typeface="ＭＳ Ｐゴシック" pitchFamily="34" charset="-128"/>
            </a:endParaRPr>
          </a:p>
          <a:p>
            <a:pPr marL="0" indent="0">
              <a:buNone/>
            </a:pPr>
            <a:r>
              <a:rPr lang="en-US" sz="1100" b="1" dirty="0" smtClean="0">
                <a:solidFill>
                  <a:schemeClr val="tx2"/>
                </a:solidFill>
                <a:latin typeface="Century Gothic" pitchFamily="34" charset="0"/>
                <a:ea typeface="ＭＳ Ｐゴシック" pitchFamily="34" charset="-128"/>
              </a:rPr>
              <a:t>Foursome Package: $5,000</a:t>
            </a:r>
            <a:endParaRPr lang="en-US" sz="1100" b="1" dirty="0">
              <a:solidFill>
                <a:schemeClr val="tx2"/>
              </a:solidFill>
              <a:latin typeface="Century Gothic" pitchFamily="34" charset="0"/>
              <a:ea typeface="ＭＳ Ｐゴシック" pitchFamily="34" charset="-128"/>
            </a:endParaRPr>
          </a:p>
        </p:txBody>
      </p:sp>
      <p:sp>
        <p:nvSpPr>
          <p:cNvPr id="17412" name="Title 1"/>
          <p:cNvSpPr txBox="1">
            <a:spLocks/>
          </p:cNvSpPr>
          <p:nvPr/>
        </p:nvSpPr>
        <p:spPr bwMode="auto">
          <a:xfrm>
            <a:off x="184727" y="1411941"/>
            <a:ext cx="454890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r>
              <a:rPr lang="en-US" sz="3100" b="1" dirty="0">
                <a:solidFill>
                  <a:schemeClr val="tx2"/>
                </a:solidFill>
                <a:effectLst>
                  <a:outerShdw blurRad="38100" dist="38100" dir="2700000" algn="tl">
                    <a:srgbClr val="000000">
                      <a:alpha val="43137"/>
                    </a:srgbClr>
                  </a:outerShdw>
                </a:effectLst>
                <a:latin typeface="Century Gothic" pitchFamily="34" charset="0"/>
              </a:rPr>
              <a:t>FOURSOME PACKAGE</a:t>
            </a:r>
          </a:p>
        </p:txBody>
      </p:sp>
      <p:sp>
        <p:nvSpPr>
          <p:cNvPr id="19461"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FCF43EF5-5F9D-4DF7-8902-6F4FA75DA2C9}" type="slidenum">
              <a:rPr lang="en-US" sz="1100">
                <a:latin typeface="Century Gothic" pitchFamily="34" charset="0"/>
              </a:rPr>
              <a:pPr algn="r" eaLnBrk="1" hangingPunct="1"/>
              <a:t>8</a:t>
            </a:fld>
            <a:endParaRPr lang="en-US" sz="1100">
              <a:latin typeface="Century Gothic" pitchFamily="34" charset="0"/>
            </a:endParaRPr>
          </a:p>
        </p:txBody>
      </p:sp>
      <p:pic>
        <p:nvPicPr>
          <p:cNvPr id="14338" name="Picture 2" descr="http://www.torontonicity.com/wp-content/uploads/2012/04/Jose-Bautista-at-Jays-Care-Golf-Classic-photo-Michelle-Prata-e133493794867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775"/>
          <a:stretch/>
        </p:blipFill>
        <p:spPr bwMode="auto">
          <a:xfrm>
            <a:off x="5867400" y="2271252"/>
            <a:ext cx="3122392" cy="39771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6355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3505200"/>
            <a:chOff x="0" y="0"/>
            <a:chExt cx="9144000" cy="3505200"/>
          </a:xfrm>
        </p:grpSpPr>
        <p:pic>
          <p:nvPicPr>
            <p:cNvPr id="11" name="Picture 2" descr="http://canadiangolfmagazine.com/wp-content/gallery/eagles-nest/img_7490.jpg"/>
            <p:cNvPicPr>
              <a:picLocks noChangeAspect="1" noChangeArrowheads="1"/>
            </p:cNvPicPr>
            <p:nvPr/>
          </p:nvPicPr>
          <p:blipFill rotWithShape="1">
            <a:blip r:embed="rId2">
              <a:extLst>
                <a:ext uri="{28A0092B-C50C-407E-A947-70E740481C1C}">
                  <a14:useLocalDpi xmlns:a14="http://schemas.microsoft.com/office/drawing/2010/main" val="0"/>
                </a:ext>
              </a:extLst>
            </a:blip>
            <a:srcRect t="46667" b="23611"/>
            <a:stretch/>
          </p:blipFill>
          <p:spPr bwMode="auto">
            <a:xfrm>
              <a:off x="0" y="0"/>
              <a:ext cx="9144000" cy="2038350"/>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Punched Tape 11"/>
            <p:cNvSpPr/>
            <p:nvPr/>
          </p:nvSpPr>
          <p:spPr>
            <a:xfrm flipH="1">
              <a:off x="0" y="1447800"/>
              <a:ext cx="9144000" cy="2057400"/>
            </a:xfrm>
            <a:prstGeom prst="flowChartPunchedTap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82" name="Content Placeholder 2"/>
          <p:cNvSpPr>
            <a:spLocks noGrp="1"/>
          </p:cNvSpPr>
          <p:nvPr>
            <p:ph idx="1"/>
          </p:nvPr>
        </p:nvSpPr>
        <p:spPr bwMode="auto">
          <a:xfrm>
            <a:off x="215034" y="2273394"/>
            <a:ext cx="6566765" cy="395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58" tIns="41029" rIns="82058" bIns="41029" numCol="1" anchor="t" anchorCtr="0" compatLnSpc="1">
            <a:prstTxWarp prst="textNoShape">
              <a:avLst/>
            </a:prstTxWarp>
            <a:normAutofit/>
          </a:bodyPr>
          <a:lstStyle/>
          <a:p>
            <a:pPr marL="0" indent="0">
              <a:spcBef>
                <a:spcPct val="0"/>
              </a:spcBef>
              <a:buNone/>
            </a:pPr>
            <a:r>
              <a:rPr lang="en-US" sz="1100" i="1" dirty="0">
                <a:solidFill>
                  <a:schemeClr val="tx2"/>
                </a:solidFill>
                <a:latin typeface="Century Gothic" pitchFamily="34" charset="0"/>
                <a:ea typeface="ＭＳ Ｐゴシック" pitchFamily="34" charset="-128"/>
              </a:rPr>
              <a:t>Treat your top executives, most-important clients or key business prospects to an exclusive, celebrity VIP golfing getaway they will never forget -- your donation will also benefit the </a:t>
            </a:r>
            <a:r>
              <a:rPr lang="en-US" sz="1100" i="1" dirty="0" smtClean="0">
                <a:solidFill>
                  <a:schemeClr val="tx2"/>
                </a:solidFill>
                <a:latin typeface="Century Gothic" pitchFamily="34" charset="0"/>
                <a:ea typeface="ＭＳ Ｐゴシック" pitchFamily="34" charset="-128"/>
              </a:rPr>
              <a:t>Bautista </a:t>
            </a:r>
            <a:r>
              <a:rPr lang="en-US" sz="1100" i="1" dirty="0">
                <a:solidFill>
                  <a:schemeClr val="tx2"/>
                </a:solidFill>
                <a:latin typeface="Century Gothic" pitchFamily="34" charset="0"/>
                <a:ea typeface="ＭＳ Ｐゴシック" pitchFamily="34" charset="-128"/>
              </a:rPr>
              <a:t>Family Education Fund.</a:t>
            </a: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endParaRPr lang="en-US" altLang="ja-JP" sz="1100" i="1" dirty="0">
              <a:solidFill>
                <a:schemeClr val="tx2"/>
              </a:solidFill>
              <a:latin typeface="Century Gothic" pitchFamily="34" charset="0"/>
              <a:ea typeface="ＭＳ Ｐゴシック" pitchFamily="34" charset="-128"/>
            </a:endParaRPr>
          </a:p>
          <a:p>
            <a:pPr marL="0" indent="0">
              <a:spcBef>
                <a:spcPct val="0"/>
              </a:spcBef>
              <a:buNone/>
            </a:pPr>
            <a:r>
              <a:rPr lang="en-US" sz="1100" b="1" dirty="0">
                <a:solidFill>
                  <a:schemeClr val="tx2"/>
                </a:solidFill>
                <a:latin typeface="Century Gothic" pitchFamily="34" charset="0"/>
                <a:ea typeface="ＭＳ Ｐゴシック" pitchFamily="34" charset="-128"/>
              </a:rPr>
              <a:t>Your support of the </a:t>
            </a:r>
            <a:r>
              <a:rPr lang="en-US" sz="1100" b="1" dirty="0" smtClean="0">
                <a:solidFill>
                  <a:schemeClr val="tx2"/>
                </a:solidFill>
                <a:latin typeface="Century Gothic" pitchFamily="34" charset="0"/>
                <a:ea typeface="ＭＳ Ｐゴシック" pitchFamily="34" charset="-128"/>
              </a:rPr>
              <a:t>Jose Bautista Golf </a:t>
            </a:r>
            <a:r>
              <a:rPr lang="en-US" sz="1100" b="1" dirty="0">
                <a:solidFill>
                  <a:schemeClr val="tx2"/>
                </a:solidFill>
                <a:latin typeface="Century Gothic" pitchFamily="34" charset="0"/>
                <a:ea typeface="ＭＳ Ｐゴシック" pitchFamily="34" charset="-128"/>
              </a:rPr>
              <a:t>Classic </a:t>
            </a:r>
            <a:r>
              <a:rPr lang="en-US" sz="1100" b="1" dirty="0" smtClean="0">
                <a:solidFill>
                  <a:schemeClr val="tx2"/>
                </a:solidFill>
                <a:latin typeface="Century Gothic" pitchFamily="34" charset="0"/>
                <a:ea typeface="ＭＳ Ｐゴシック" pitchFamily="34" charset="-128"/>
              </a:rPr>
              <a:t>will </a:t>
            </a:r>
            <a:r>
              <a:rPr lang="en-US" sz="1100" b="1" dirty="0">
                <a:solidFill>
                  <a:schemeClr val="tx2"/>
                </a:solidFill>
                <a:latin typeface="Century Gothic" pitchFamily="34" charset="0"/>
                <a:ea typeface="ＭＳ Ｐゴシック" pitchFamily="34" charset="-128"/>
              </a:rPr>
              <a:t>grant you </a:t>
            </a:r>
            <a:r>
              <a:rPr lang="en-US" sz="1100" b="1" dirty="0" smtClean="0">
                <a:solidFill>
                  <a:schemeClr val="tx2"/>
                </a:solidFill>
                <a:latin typeface="Century Gothic" pitchFamily="34" charset="0"/>
                <a:ea typeface="ＭＳ Ｐゴシック" pitchFamily="34" charset="-128"/>
              </a:rPr>
              <a:t>the </a:t>
            </a:r>
            <a:r>
              <a:rPr lang="en-US" sz="1100" b="1" dirty="0">
                <a:solidFill>
                  <a:schemeClr val="tx2"/>
                </a:solidFill>
                <a:latin typeface="Century Gothic" pitchFamily="34" charset="0"/>
                <a:ea typeface="ＭＳ Ｐゴシック" pitchFamily="34" charset="-128"/>
              </a:rPr>
              <a:t>following benefits</a:t>
            </a:r>
            <a:r>
              <a:rPr lang="en-US" sz="1100" b="1" dirty="0" smtClean="0">
                <a:solidFill>
                  <a:schemeClr val="tx2"/>
                </a:solidFill>
                <a:latin typeface="Century Gothic" pitchFamily="34" charset="0"/>
                <a:ea typeface="ＭＳ Ｐゴシック" pitchFamily="34" charset="-128"/>
              </a:rPr>
              <a:t>:</a:t>
            </a:r>
          </a:p>
          <a:p>
            <a:pPr marL="0" indent="0">
              <a:spcBef>
                <a:spcPct val="0"/>
              </a:spcBef>
              <a:buNone/>
            </a:pPr>
            <a:endParaRPr lang="en-US" sz="1100" b="1" dirty="0">
              <a:solidFill>
                <a:schemeClr val="tx2"/>
              </a:solidFill>
              <a:latin typeface="Century Gothic" pitchFamily="34" charset="0"/>
              <a:ea typeface="ＭＳ Ｐゴシック" pitchFamily="34" charset="-128"/>
            </a:endParaRP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One (1) twosome in Event </a:t>
            </a:r>
            <a:r>
              <a:rPr lang="en-US" sz="1100" dirty="0" smtClean="0">
                <a:solidFill>
                  <a:schemeClr val="tx2"/>
                </a:solidFill>
                <a:latin typeface="Century Gothic" pitchFamily="34" charset="0"/>
                <a:ea typeface="ＭＳ Ｐゴシック" pitchFamily="34" charset="-128"/>
              </a:rPr>
              <a:t>(2) golfers</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All inclusive brunch and drinks throughout the day</a:t>
            </a:r>
          </a:p>
          <a:p>
            <a:pPr marL="0" indent="0">
              <a:spcBef>
                <a:spcPct val="0"/>
              </a:spcBef>
              <a:spcAft>
                <a:spcPts val="269"/>
              </a:spcAft>
            </a:pPr>
            <a:r>
              <a:rPr lang="en-US" sz="1100" dirty="0" smtClean="0">
                <a:solidFill>
                  <a:schemeClr val="tx2"/>
                </a:solidFill>
                <a:latin typeface="Century Gothic" pitchFamily="34" charset="0"/>
                <a:ea typeface="ＭＳ Ｐゴシック" pitchFamily="34" charset="-128"/>
              </a:rPr>
              <a:t> Two (2) spots at Awards Gala Dinner</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Two (2) signed photo keepsakes from Jose Bautista </a:t>
            </a:r>
          </a:p>
          <a:p>
            <a:pPr marL="0" indent="0">
              <a:spcBef>
                <a:spcPct val="0"/>
              </a:spcBef>
              <a:spcAft>
                <a:spcPts val="269"/>
              </a:spcAft>
            </a:pPr>
            <a:r>
              <a:rPr lang="en-US" sz="1100" dirty="0">
                <a:solidFill>
                  <a:schemeClr val="tx2"/>
                </a:solidFill>
                <a:latin typeface="Century Gothic" pitchFamily="34" charset="0"/>
                <a:ea typeface="ＭＳ Ｐゴシック" pitchFamily="34" charset="-128"/>
              </a:rPr>
              <a:t> </a:t>
            </a:r>
            <a:r>
              <a:rPr lang="en-US" sz="1100" dirty="0" smtClean="0">
                <a:solidFill>
                  <a:schemeClr val="tx2"/>
                </a:solidFill>
                <a:latin typeface="Century Gothic" pitchFamily="34" charset="0"/>
                <a:ea typeface="ＭＳ Ｐゴシック" pitchFamily="34" charset="-128"/>
              </a:rPr>
              <a:t>Two (2) gift bags</a:t>
            </a:r>
          </a:p>
          <a:p>
            <a:pPr marL="0" indent="0">
              <a:spcBef>
                <a:spcPct val="0"/>
              </a:spcBef>
              <a:spcAft>
                <a:spcPts val="269"/>
              </a:spcAft>
              <a:buNone/>
            </a:pPr>
            <a:endParaRPr lang="en-US" sz="1100" dirty="0">
              <a:solidFill>
                <a:schemeClr val="tx2"/>
              </a:solidFill>
              <a:latin typeface="Century Gothic" pitchFamily="34" charset="0"/>
              <a:ea typeface="ＭＳ Ｐゴシック" pitchFamily="34" charset="-128"/>
            </a:endParaRPr>
          </a:p>
          <a:p>
            <a:pPr marL="0" indent="0">
              <a:buNone/>
            </a:pPr>
            <a:r>
              <a:rPr lang="en-US" sz="1100" b="1" dirty="0" smtClean="0">
                <a:solidFill>
                  <a:schemeClr val="tx2"/>
                </a:solidFill>
                <a:latin typeface="Century Gothic" pitchFamily="34" charset="0"/>
                <a:ea typeface="ＭＳ Ｐゴシック" pitchFamily="34" charset="-128"/>
              </a:rPr>
              <a:t>Twosome </a:t>
            </a:r>
            <a:r>
              <a:rPr lang="en-US" sz="1100" b="1" dirty="0">
                <a:solidFill>
                  <a:schemeClr val="tx2"/>
                </a:solidFill>
                <a:latin typeface="Century Gothic" pitchFamily="34" charset="0"/>
                <a:ea typeface="ＭＳ Ｐゴシック" pitchFamily="34" charset="-128"/>
              </a:rPr>
              <a:t>P</a:t>
            </a:r>
            <a:r>
              <a:rPr lang="en-US" sz="1100" b="1" dirty="0" smtClean="0">
                <a:solidFill>
                  <a:schemeClr val="tx2"/>
                </a:solidFill>
                <a:latin typeface="Century Gothic" pitchFamily="34" charset="0"/>
                <a:ea typeface="ＭＳ Ｐゴシック" pitchFamily="34" charset="-128"/>
              </a:rPr>
              <a:t>ackage</a:t>
            </a:r>
            <a:r>
              <a:rPr lang="en-US" sz="1100" b="1" dirty="0">
                <a:solidFill>
                  <a:schemeClr val="tx2"/>
                </a:solidFill>
                <a:latin typeface="Century Gothic" pitchFamily="34" charset="0"/>
                <a:ea typeface="ＭＳ Ｐゴシック" pitchFamily="34" charset="-128"/>
              </a:rPr>
              <a:t>: </a:t>
            </a:r>
            <a:r>
              <a:rPr lang="en-US" sz="1100" b="1" dirty="0" smtClean="0">
                <a:solidFill>
                  <a:schemeClr val="tx2"/>
                </a:solidFill>
                <a:latin typeface="Century Gothic" pitchFamily="34" charset="0"/>
                <a:ea typeface="ＭＳ Ｐゴシック" pitchFamily="34" charset="-128"/>
              </a:rPr>
              <a:t>$3,000</a:t>
            </a:r>
            <a:endParaRPr lang="en-US" sz="1100" b="1" dirty="0">
              <a:solidFill>
                <a:schemeClr val="tx2"/>
              </a:solidFill>
              <a:latin typeface="Century Gothic" pitchFamily="34" charset="0"/>
              <a:ea typeface="ＭＳ Ｐゴシック" pitchFamily="34" charset="-128"/>
            </a:endParaRPr>
          </a:p>
        </p:txBody>
      </p:sp>
      <p:sp>
        <p:nvSpPr>
          <p:cNvPr id="18436" name="Title 1"/>
          <p:cNvSpPr txBox="1">
            <a:spLocks/>
          </p:cNvSpPr>
          <p:nvPr/>
        </p:nvSpPr>
        <p:spPr bwMode="auto">
          <a:xfrm>
            <a:off x="184727" y="1411941"/>
            <a:ext cx="454890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r>
              <a:rPr lang="en-US" sz="3100" b="1" dirty="0">
                <a:solidFill>
                  <a:schemeClr val="tx2"/>
                </a:solidFill>
                <a:effectLst>
                  <a:outerShdw blurRad="38100" dist="38100" dir="2700000" algn="tl">
                    <a:srgbClr val="000000">
                      <a:alpha val="43137"/>
                    </a:srgbClr>
                  </a:outerShdw>
                </a:effectLst>
                <a:latin typeface="Century Gothic" pitchFamily="34" charset="0"/>
              </a:rPr>
              <a:t>TWOSOME PACKAGE</a:t>
            </a:r>
          </a:p>
        </p:txBody>
      </p:sp>
      <p:sp>
        <p:nvSpPr>
          <p:cNvPr id="20485" name="Slide Number Placeholder 7"/>
          <p:cNvSpPr>
            <a:spLocks noGrp="1"/>
          </p:cNvSpPr>
          <p:nvPr>
            <p:ph type="sldNum" sz="quarter" idx="12"/>
          </p:nvPr>
        </p:nvSpPr>
        <p:spPr bwMode="auto">
          <a:xfrm>
            <a:off x="7010978" y="6492409"/>
            <a:ext cx="2133023" cy="3655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666723" indent="-256432" eaLnBrk="0" hangingPunct="0">
              <a:defRPr>
                <a:solidFill>
                  <a:schemeClr val="tx1"/>
                </a:solidFill>
                <a:latin typeface="Arial" charset="0"/>
                <a:ea typeface="ＭＳ Ｐゴシック" pitchFamily="34" charset="-128"/>
              </a:defRPr>
            </a:lvl2pPr>
            <a:lvl3pPr marL="1025728" indent="-205146" eaLnBrk="0" hangingPunct="0">
              <a:defRPr>
                <a:solidFill>
                  <a:schemeClr val="tx1"/>
                </a:solidFill>
                <a:latin typeface="Arial" charset="0"/>
                <a:ea typeface="ＭＳ Ｐゴシック" pitchFamily="34" charset="-128"/>
              </a:defRPr>
            </a:lvl3pPr>
            <a:lvl4pPr marL="1436019" indent="-205146" eaLnBrk="0" hangingPunct="0">
              <a:defRPr>
                <a:solidFill>
                  <a:schemeClr val="tx1"/>
                </a:solidFill>
                <a:latin typeface="Arial" charset="0"/>
                <a:ea typeface="ＭＳ Ｐゴシック" pitchFamily="34" charset="-128"/>
              </a:defRPr>
            </a:lvl4pPr>
            <a:lvl5pPr marL="1846311" indent="-205146" eaLnBrk="0" hangingPunct="0">
              <a:defRPr>
                <a:solidFill>
                  <a:schemeClr val="tx1"/>
                </a:solidFill>
                <a:latin typeface="Arial" charset="0"/>
                <a:ea typeface="ＭＳ Ｐゴシック" pitchFamily="34" charset="-128"/>
              </a:defRPr>
            </a:lvl5pPr>
            <a:lvl6pPr marL="2256602" indent="-205146" eaLnBrk="0" fontAlgn="base" hangingPunct="0">
              <a:spcBef>
                <a:spcPct val="0"/>
              </a:spcBef>
              <a:spcAft>
                <a:spcPct val="0"/>
              </a:spcAft>
              <a:defRPr>
                <a:solidFill>
                  <a:schemeClr val="tx1"/>
                </a:solidFill>
                <a:latin typeface="Arial" charset="0"/>
                <a:ea typeface="ＭＳ Ｐゴシック" pitchFamily="34" charset="-128"/>
              </a:defRPr>
            </a:lvl6pPr>
            <a:lvl7pPr marL="2666893" indent="-205146" eaLnBrk="0" fontAlgn="base" hangingPunct="0">
              <a:spcBef>
                <a:spcPct val="0"/>
              </a:spcBef>
              <a:spcAft>
                <a:spcPct val="0"/>
              </a:spcAft>
              <a:defRPr>
                <a:solidFill>
                  <a:schemeClr val="tx1"/>
                </a:solidFill>
                <a:latin typeface="Arial" charset="0"/>
                <a:ea typeface="ＭＳ Ｐゴシック" pitchFamily="34" charset="-128"/>
              </a:defRPr>
            </a:lvl7pPr>
            <a:lvl8pPr marL="3077185" indent="-205146" eaLnBrk="0" fontAlgn="base" hangingPunct="0">
              <a:spcBef>
                <a:spcPct val="0"/>
              </a:spcBef>
              <a:spcAft>
                <a:spcPct val="0"/>
              </a:spcAft>
              <a:defRPr>
                <a:solidFill>
                  <a:schemeClr val="tx1"/>
                </a:solidFill>
                <a:latin typeface="Arial" charset="0"/>
                <a:ea typeface="ＭＳ Ｐゴシック" pitchFamily="34" charset="-128"/>
              </a:defRPr>
            </a:lvl8pPr>
            <a:lvl9pPr marL="3487476" indent="-205146"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5A1B4DEB-5AD6-4616-B18B-57B23829226D}" type="slidenum">
              <a:rPr lang="en-US" sz="1100">
                <a:latin typeface="Century Gothic" pitchFamily="34" charset="0"/>
              </a:rPr>
              <a:pPr algn="r" eaLnBrk="1" hangingPunct="1"/>
              <a:t>9</a:t>
            </a:fld>
            <a:endParaRPr lang="en-US" sz="1100">
              <a:latin typeface="Century Gothic" pitchFamily="34" charset="0"/>
            </a:endParaRPr>
          </a:p>
        </p:txBody>
      </p:sp>
      <p:pic>
        <p:nvPicPr>
          <p:cNvPr id="13" name="Picture 2" descr="http://mlb.mlb.com/assets/images/2/1/2/53149212/cuts/Jose_Bautista_640_eoi08uv4_9jhax8y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6936" y="4572000"/>
            <a:ext cx="3767664" cy="21193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776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TotalTime>
  <Words>1095</Words>
  <Application>Microsoft Office PowerPoint</Application>
  <PresentationFormat>On-screen Show (4:3)</PresentationFormat>
  <Paragraphs>144</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vt:lpstr>
      <vt:lpstr>BAUTISTA FAMILY  EDUCATION FUND</vt:lpstr>
      <vt:lpstr>PowerPoint Presentation</vt:lpstr>
      <vt:lpstr>EVENT FACTS  AND SCHEDULE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Greg</cp:lastModifiedBy>
  <cp:revision>38</cp:revision>
  <dcterms:created xsi:type="dcterms:W3CDTF">2013-07-16T15:10:53Z</dcterms:created>
  <dcterms:modified xsi:type="dcterms:W3CDTF">2013-07-18T15:34:18Z</dcterms:modified>
</cp:coreProperties>
</file>